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49"/>
  </p:notesMasterIdLst>
  <p:sldIdLst>
    <p:sldId id="333" r:id="rId2"/>
    <p:sldId id="434" r:id="rId3"/>
    <p:sldId id="435" r:id="rId4"/>
    <p:sldId id="26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42" r:id="rId20"/>
    <p:sldId id="310" r:id="rId21"/>
    <p:sldId id="311" r:id="rId22"/>
    <p:sldId id="430" r:id="rId23"/>
    <p:sldId id="429" r:id="rId24"/>
    <p:sldId id="312" r:id="rId25"/>
    <p:sldId id="315" r:id="rId26"/>
    <p:sldId id="376" r:id="rId27"/>
    <p:sldId id="316" r:id="rId28"/>
    <p:sldId id="431" r:id="rId29"/>
    <p:sldId id="433" r:id="rId30"/>
    <p:sldId id="320" r:id="rId31"/>
    <p:sldId id="270" r:id="rId32"/>
    <p:sldId id="321" r:id="rId33"/>
    <p:sldId id="432" r:id="rId34"/>
    <p:sldId id="341" r:id="rId35"/>
    <p:sldId id="323" r:id="rId36"/>
    <p:sldId id="324" r:id="rId37"/>
    <p:sldId id="325" r:id="rId38"/>
    <p:sldId id="327" r:id="rId39"/>
    <p:sldId id="328" r:id="rId40"/>
    <p:sldId id="403" r:id="rId41"/>
    <p:sldId id="356" r:id="rId42"/>
    <p:sldId id="357" r:id="rId43"/>
    <p:sldId id="358" r:id="rId44"/>
    <p:sldId id="420" r:id="rId45"/>
    <p:sldId id="425" r:id="rId46"/>
    <p:sldId id="424" r:id="rId47"/>
    <p:sldId id="344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4D"/>
    <a:srgbClr val="019C7D"/>
    <a:srgbClr val="00504F"/>
    <a:srgbClr val="249BBB"/>
    <a:srgbClr val="39BBEC"/>
    <a:srgbClr val="FEFEFE"/>
    <a:srgbClr val="FD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CADFD-6F37-4823-B45B-92034D92B4DC}" v="52" dt="2025-11-01T10:28:18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50"/>
  </p:normalViewPr>
  <p:slideViewPr>
    <p:cSldViewPr snapToGrid="0">
      <p:cViewPr varScale="1">
        <p:scale>
          <a:sx n="78" d="100"/>
          <a:sy n="78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nak Chatterjee" userId="6cd54d0db8d48789" providerId="LiveId" clId="{DC4EA04C-E302-4DA1-8FE8-80F60F39392A}"/>
    <pc:docChg chg="custSel modSld">
      <pc:chgData name="Sounak Chatterjee" userId="6cd54d0db8d48789" providerId="LiveId" clId="{DC4EA04C-E302-4DA1-8FE8-80F60F39392A}" dt="2025-11-01T10:28:18.848" v="52"/>
      <pc:docMkLst>
        <pc:docMk/>
      </pc:docMkLst>
      <pc:sldChg chg="addSp modSp">
        <pc:chgData name="Sounak Chatterjee" userId="6cd54d0db8d48789" providerId="LiveId" clId="{DC4EA04C-E302-4DA1-8FE8-80F60F39392A}" dt="2025-11-01T10:26:44.637" v="3"/>
        <pc:sldMkLst>
          <pc:docMk/>
          <pc:sldMk cId="0" sldId="269"/>
        </pc:sldMkLst>
        <pc:spChg chg="add mod">
          <ac:chgData name="Sounak Chatterjee" userId="6cd54d0db8d48789" providerId="LiveId" clId="{DC4EA04C-E302-4DA1-8FE8-80F60F39392A}" dt="2025-11-01T10:26:44.637" v="3"/>
          <ac:spMkLst>
            <pc:docMk/>
            <pc:sldMk cId="0" sldId="269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54.880" v="36"/>
        <pc:sldMkLst>
          <pc:docMk/>
          <pc:sldMk cId="0" sldId="270"/>
        </pc:sldMkLst>
        <pc:spChg chg="add mod">
          <ac:chgData name="Sounak Chatterjee" userId="6cd54d0db8d48789" providerId="LiveId" clId="{DC4EA04C-E302-4DA1-8FE8-80F60F39392A}" dt="2025-11-01T10:27:54.880" v="36"/>
          <ac:spMkLst>
            <pc:docMk/>
            <pc:sldMk cId="0" sldId="270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48.104" v="4"/>
        <pc:sldMkLst>
          <pc:docMk/>
          <pc:sldMk cId="3177747122" sldId="296"/>
        </pc:sldMkLst>
        <pc:spChg chg="add mod">
          <ac:chgData name="Sounak Chatterjee" userId="6cd54d0db8d48789" providerId="LiveId" clId="{DC4EA04C-E302-4DA1-8FE8-80F60F39392A}" dt="2025-11-01T10:26:48.104" v="4"/>
          <ac:spMkLst>
            <pc:docMk/>
            <pc:sldMk cId="3177747122" sldId="296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49.458" v="5"/>
        <pc:sldMkLst>
          <pc:docMk/>
          <pc:sldMk cId="4056359200" sldId="297"/>
        </pc:sldMkLst>
        <pc:spChg chg="add mod">
          <ac:chgData name="Sounak Chatterjee" userId="6cd54d0db8d48789" providerId="LiveId" clId="{DC4EA04C-E302-4DA1-8FE8-80F60F39392A}" dt="2025-11-01T10:26:49.458" v="5"/>
          <ac:spMkLst>
            <pc:docMk/>
            <pc:sldMk cId="4056359200" sldId="297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50.746" v="6"/>
        <pc:sldMkLst>
          <pc:docMk/>
          <pc:sldMk cId="2229129652" sldId="298"/>
        </pc:sldMkLst>
        <pc:spChg chg="add mod">
          <ac:chgData name="Sounak Chatterjee" userId="6cd54d0db8d48789" providerId="LiveId" clId="{DC4EA04C-E302-4DA1-8FE8-80F60F39392A}" dt="2025-11-01T10:26:50.746" v="6"/>
          <ac:spMkLst>
            <pc:docMk/>
            <pc:sldMk cId="2229129652" sldId="298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52.096" v="7"/>
        <pc:sldMkLst>
          <pc:docMk/>
          <pc:sldMk cId="2787123933" sldId="299"/>
        </pc:sldMkLst>
        <pc:spChg chg="add mod">
          <ac:chgData name="Sounak Chatterjee" userId="6cd54d0db8d48789" providerId="LiveId" clId="{DC4EA04C-E302-4DA1-8FE8-80F60F39392A}" dt="2025-11-01T10:26:52.096" v="7"/>
          <ac:spMkLst>
            <pc:docMk/>
            <pc:sldMk cId="2787123933" sldId="299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53.624" v="8"/>
        <pc:sldMkLst>
          <pc:docMk/>
          <pc:sldMk cId="3998012168" sldId="300"/>
        </pc:sldMkLst>
        <pc:spChg chg="add mod">
          <ac:chgData name="Sounak Chatterjee" userId="6cd54d0db8d48789" providerId="LiveId" clId="{DC4EA04C-E302-4DA1-8FE8-80F60F39392A}" dt="2025-11-01T10:26:53.624" v="8"/>
          <ac:spMkLst>
            <pc:docMk/>
            <pc:sldMk cId="3998012168" sldId="300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55.626" v="9"/>
        <pc:sldMkLst>
          <pc:docMk/>
          <pc:sldMk cId="1522269644" sldId="301"/>
        </pc:sldMkLst>
        <pc:spChg chg="add mod">
          <ac:chgData name="Sounak Chatterjee" userId="6cd54d0db8d48789" providerId="LiveId" clId="{DC4EA04C-E302-4DA1-8FE8-80F60F39392A}" dt="2025-11-01T10:26:55.626" v="9"/>
          <ac:spMkLst>
            <pc:docMk/>
            <pc:sldMk cId="1522269644" sldId="301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56.923" v="10"/>
        <pc:sldMkLst>
          <pc:docMk/>
          <pc:sldMk cId="2660873751" sldId="302"/>
        </pc:sldMkLst>
        <pc:spChg chg="add mod">
          <ac:chgData name="Sounak Chatterjee" userId="6cd54d0db8d48789" providerId="LiveId" clId="{DC4EA04C-E302-4DA1-8FE8-80F60F39392A}" dt="2025-11-01T10:26:56.923" v="10"/>
          <ac:spMkLst>
            <pc:docMk/>
            <pc:sldMk cId="2660873751" sldId="302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58.466" v="11"/>
        <pc:sldMkLst>
          <pc:docMk/>
          <pc:sldMk cId="119875655" sldId="303"/>
        </pc:sldMkLst>
        <pc:spChg chg="add mod">
          <ac:chgData name="Sounak Chatterjee" userId="6cd54d0db8d48789" providerId="LiveId" clId="{DC4EA04C-E302-4DA1-8FE8-80F60F39392A}" dt="2025-11-01T10:26:58.466" v="11"/>
          <ac:spMkLst>
            <pc:docMk/>
            <pc:sldMk cId="119875655" sldId="303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00.556" v="12"/>
        <pc:sldMkLst>
          <pc:docMk/>
          <pc:sldMk cId="2975674081" sldId="304"/>
        </pc:sldMkLst>
        <pc:spChg chg="add mod">
          <ac:chgData name="Sounak Chatterjee" userId="6cd54d0db8d48789" providerId="LiveId" clId="{DC4EA04C-E302-4DA1-8FE8-80F60F39392A}" dt="2025-11-01T10:27:00.556" v="12"/>
          <ac:spMkLst>
            <pc:docMk/>
            <pc:sldMk cId="2975674081" sldId="304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01.943" v="13"/>
        <pc:sldMkLst>
          <pc:docMk/>
          <pc:sldMk cId="3835594361" sldId="305"/>
        </pc:sldMkLst>
        <pc:spChg chg="add mod">
          <ac:chgData name="Sounak Chatterjee" userId="6cd54d0db8d48789" providerId="LiveId" clId="{DC4EA04C-E302-4DA1-8FE8-80F60F39392A}" dt="2025-11-01T10:27:01.943" v="13"/>
          <ac:spMkLst>
            <pc:docMk/>
            <pc:sldMk cId="3835594361" sldId="305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03.093" v="14"/>
        <pc:sldMkLst>
          <pc:docMk/>
          <pc:sldMk cId="3069973956" sldId="306"/>
        </pc:sldMkLst>
        <pc:spChg chg="add mod">
          <ac:chgData name="Sounak Chatterjee" userId="6cd54d0db8d48789" providerId="LiveId" clId="{DC4EA04C-E302-4DA1-8FE8-80F60F39392A}" dt="2025-11-01T10:27:03.093" v="14"/>
          <ac:spMkLst>
            <pc:docMk/>
            <pc:sldMk cId="3069973956" sldId="306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04.126" v="15"/>
        <pc:sldMkLst>
          <pc:docMk/>
          <pc:sldMk cId="2469661516" sldId="307"/>
        </pc:sldMkLst>
        <pc:spChg chg="add mod">
          <ac:chgData name="Sounak Chatterjee" userId="6cd54d0db8d48789" providerId="LiveId" clId="{DC4EA04C-E302-4DA1-8FE8-80F60F39392A}" dt="2025-11-01T10:27:04.126" v="15"/>
          <ac:spMkLst>
            <pc:docMk/>
            <pc:sldMk cId="2469661516" sldId="307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05.214" v="16"/>
        <pc:sldMkLst>
          <pc:docMk/>
          <pc:sldMk cId="2182811745" sldId="308"/>
        </pc:sldMkLst>
        <pc:spChg chg="add mod">
          <ac:chgData name="Sounak Chatterjee" userId="6cd54d0db8d48789" providerId="LiveId" clId="{DC4EA04C-E302-4DA1-8FE8-80F60F39392A}" dt="2025-11-01T10:27:05.214" v="16"/>
          <ac:spMkLst>
            <pc:docMk/>
            <pc:sldMk cId="2182811745" sldId="308"/>
            <ac:spMk id="2" creationId="{7B994236-8D25-FB0F-2BD6-19F2E426D586}"/>
          </ac:spMkLst>
        </pc:spChg>
      </pc:sldChg>
      <pc:sldChg chg="addSp delSp modSp mod">
        <pc:chgData name="Sounak Chatterjee" userId="6cd54d0db8d48789" providerId="LiveId" clId="{DC4EA04C-E302-4DA1-8FE8-80F60F39392A}" dt="2025-11-01T10:27:21.941" v="21" actId="571"/>
        <pc:sldMkLst>
          <pc:docMk/>
          <pc:sldMk cId="3721830626" sldId="309"/>
        </pc:sldMkLst>
        <pc:spChg chg="add mod">
          <ac:chgData name="Sounak Chatterjee" userId="6cd54d0db8d48789" providerId="LiveId" clId="{DC4EA04C-E302-4DA1-8FE8-80F60F39392A}" dt="2025-11-01T10:27:06.391" v="17"/>
          <ac:spMkLst>
            <pc:docMk/>
            <pc:sldMk cId="3721830626" sldId="309"/>
            <ac:spMk id="2" creationId="{7B994236-8D25-FB0F-2BD6-19F2E426D586}"/>
          </ac:spMkLst>
        </pc:spChg>
        <pc:spChg chg="add del mod">
          <ac:chgData name="Sounak Chatterjee" userId="6cd54d0db8d48789" providerId="LiveId" clId="{DC4EA04C-E302-4DA1-8FE8-80F60F39392A}" dt="2025-11-01T10:27:17.193" v="19" actId="478"/>
          <ac:spMkLst>
            <pc:docMk/>
            <pc:sldMk cId="3721830626" sldId="309"/>
            <ac:spMk id="4" creationId="{7B994236-8D25-FB0F-2BD6-19F2E426D586}"/>
          </ac:spMkLst>
        </pc:spChg>
        <pc:spChg chg="add mod">
          <ac:chgData name="Sounak Chatterjee" userId="6cd54d0db8d48789" providerId="LiveId" clId="{DC4EA04C-E302-4DA1-8FE8-80F60F39392A}" dt="2025-11-01T10:27:21.941" v="21" actId="571"/>
          <ac:spMkLst>
            <pc:docMk/>
            <pc:sldMk cId="3721830626" sldId="309"/>
            <ac:spMk id="5" creationId="{2B18B3C3-8789-ACCE-6F40-7360B0908BDC}"/>
          </ac:spMkLst>
        </pc:spChg>
      </pc:sldChg>
      <pc:sldChg chg="addSp modSp">
        <pc:chgData name="Sounak Chatterjee" userId="6cd54d0db8d48789" providerId="LiveId" clId="{DC4EA04C-E302-4DA1-8FE8-80F60F39392A}" dt="2025-11-01T10:27:27.570" v="23"/>
        <pc:sldMkLst>
          <pc:docMk/>
          <pc:sldMk cId="1539476382" sldId="310"/>
        </pc:sldMkLst>
        <pc:spChg chg="add mod">
          <ac:chgData name="Sounak Chatterjee" userId="6cd54d0db8d48789" providerId="LiveId" clId="{DC4EA04C-E302-4DA1-8FE8-80F60F39392A}" dt="2025-11-01T10:27:27.570" v="23"/>
          <ac:spMkLst>
            <pc:docMk/>
            <pc:sldMk cId="1539476382" sldId="310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28.946" v="24"/>
        <pc:sldMkLst>
          <pc:docMk/>
          <pc:sldMk cId="1994664119" sldId="311"/>
        </pc:sldMkLst>
        <pc:spChg chg="add mod">
          <ac:chgData name="Sounak Chatterjee" userId="6cd54d0db8d48789" providerId="LiveId" clId="{DC4EA04C-E302-4DA1-8FE8-80F60F39392A}" dt="2025-11-01T10:27:28.946" v="24"/>
          <ac:spMkLst>
            <pc:docMk/>
            <pc:sldMk cId="1994664119" sldId="311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35.559" v="28"/>
        <pc:sldMkLst>
          <pc:docMk/>
          <pc:sldMk cId="2140330875" sldId="315"/>
        </pc:sldMkLst>
        <pc:spChg chg="add mod">
          <ac:chgData name="Sounak Chatterjee" userId="6cd54d0db8d48789" providerId="LiveId" clId="{DC4EA04C-E302-4DA1-8FE8-80F60F39392A}" dt="2025-11-01T10:27:35.559" v="28"/>
          <ac:spMkLst>
            <pc:docMk/>
            <pc:sldMk cId="2140330875" sldId="315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43.402" v="32" actId="571"/>
        <pc:sldMkLst>
          <pc:docMk/>
          <pc:sldMk cId="3649093991" sldId="316"/>
        </pc:sldMkLst>
        <pc:spChg chg="add mod">
          <ac:chgData name="Sounak Chatterjee" userId="6cd54d0db8d48789" providerId="LiveId" clId="{DC4EA04C-E302-4DA1-8FE8-80F60F39392A}" dt="2025-11-01T10:27:38.635" v="30"/>
          <ac:spMkLst>
            <pc:docMk/>
            <pc:sldMk cId="3649093991" sldId="316"/>
            <ac:spMk id="2" creationId="{7B994236-8D25-FB0F-2BD6-19F2E426D586}"/>
          </ac:spMkLst>
        </pc:spChg>
        <pc:spChg chg="add mod">
          <ac:chgData name="Sounak Chatterjee" userId="6cd54d0db8d48789" providerId="LiveId" clId="{DC4EA04C-E302-4DA1-8FE8-80F60F39392A}" dt="2025-11-01T10:27:43.402" v="32" actId="571"/>
          <ac:spMkLst>
            <pc:docMk/>
            <pc:sldMk cId="3649093991" sldId="316"/>
            <ac:spMk id="4" creationId="{76575392-5B37-70BE-C2DF-F604F950C841}"/>
          </ac:spMkLst>
        </pc:spChg>
      </pc:sldChg>
      <pc:sldChg chg="addSp modSp">
        <pc:chgData name="Sounak Chatterjee" userId="6cd54d0db8d48789" providerId="LiveId" clId="{DC4EA04C-E302-4DA1-8FE8-80F60F39392A}" dt="2025-11-01T10:27:52.516" v="35"/>
        <pc:sldMkLst>
          <pc:docMk/>
          <pc:sldMk cId="3485762367" sldId="320"/>
        </pc:sldMkLst>
        <pc:spChg chg="add mod">
          <ac:chgData name="Sounak Chatterjee" userId="6cd54d0db8d48789" providerId="LiveId" clId="{DC4EA04C-E302-4DA1-8FE8-80F60F39392A}" dt="2025-11-01T10:27:52.516" v="35"/>
          <ac:spMkLst>
            <pc:docMk/>
            <pc:sldMk cId="3485762367" sldId="320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56.494" v="37"/>
        <pc:sldMkLst>
          <pc:docMk/>
          <pc:sldMk cId="1252617587" sldId="321"/>
        </pc:sldMkLst>
        <pc:spChg chg="add mod">
          <ac:chgData name="Sounak Chatterjee" userId="6cd54d0db8d48789" providerId="LiveId" clId="{DC4EA04C-E302-4DA1-8FE8-80F60F39392A}" dt="2025-11-01T10:27:56.494" v="37"/>
          <ac:spMkLst>
            <pc:docMk/>
            <pc:sldMk cId="1252617587" sldId="321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00.862" v="40"/>
        <pc:sldMkLst>
          <pc:docMk/>
          <pc:sldMk cId="2811957811" sldId="323"/>
        </pc:sldMkLst>
        <pc:spChg chg="add mod">
          <ac:chgData name="Sounak Chatterjee" userId="6cd54d0db8d48789" providerId="LiveId" clId="{DC4EA04C-E302-4DA1-8FE8-80F60F39392A}" dt="2025-11-01T10:28:00.862" v="40"/>
          <ac:spMkLst>
            <pc:docMk/>
            <pc:sldMk cId="2811957811" sldId="323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02.208" v="41"/>
        <pc:sldMkLst>
          <pc:docMk/>
          <pc:sldMk cId="319905474" sldId="324"/>
        </pc:sldMkLst>
        <pc:spChg chg="add mod">
          <ac:chgData name="Sounak Chatterjee" userId="6cd54d0db8d48789" providerId="LiveId" clId="{DC4EA04C-E302-4DA1-8FE8-80F60F39392A}" dt="2025-11-01T10:28:02.208" v="41"/>
          <ac:spMkLst>
            <pc:docMk/>
            <pc:sldMk cId="319905474" sldId="324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05.469" v="43"/>
        <pc:sldMkLst>
          <pc:docMk/>
          <pc:sldMk cId="3335108652" sldId="325"/>
        </pc:sldMkLst>
        <pc:spChg chg="add mod">
          <ac:chgData name="Sounak Chatterjee" userId="6cd54d0db8d48789" providerId="LiveId" clId="{DC4EA04C-E302-4DA1-8FE8-80F60F39392A}" dt="2025-11-01T10:28:04.249" v="42"/>
          <ac:spMkLst>
            <pc:docMk/>
            <pc:sldMk cId="3335108652" sldId="325"/>
            <ac:spMk id="2" creationId="{7B994236-8D25-FB0F-2BD6-19F2E426D586}"/>
          </ac:spMkLst>
        </pc:spChg>
        <pc:spChg chg="add mod">
          <ac:chgData name="Sounak Chatterjee" userId="6cd54d0db8d48789" providerId="LiveId" clId="{DC4EA04C-E302-4DA1-8FE8-80F60F39392A}" dt="2025-11-01T10:28:05.469" v="43"/>
          <ac:spMkLst>
            <pc:docMk/>
            <pc:sldMk cId="3335108652" sldId="325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06.622" v="44"/>
        <pc:sldMkLst>
          <pc:docMk/>
          <pc:sldMk cId="3600081061" sldId="328"/>
        </pc:sldMkLst>
        <pc:spChg chg="add mod">
          <ac:chgData name="Sounak Chatterjee" userId="6cd54d0db8d48789" providerId="LiveId" clId="{DC4EA04C-E302-4DA1-8FE8-80F60F39392A}" dt="2025-11-01T10:28:06.622" v="44"/>
          <ac:spMkLst>
            <pc:docMk/>
            <pc:sldMk cId="3600081061" sldId="328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40.680" v="0"/>
        <pc:sldMkLst>
          <pc:docMk/>
          <pc:sldMk cId="1473099513" sldId="333"/>
        </pc:sldMkLst>
        <pc:spChg chg="add mod">
          <ac:chgData name="Sounak Chatterjee" userId="6cd54d0db8d48789" providerId="LiveId" clId="{DC4EA04C-E302-4DA1-8FE8-80F60F39392A}" dt="2025-11-01T10:26:40.680" v="0"/>
          <ac:spMkLst>
            <pc:docMk/>
            <pc:sldMk cId="1473099513" sldId="333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59.409" v="39"/>
        <pc:sldMkLst>
          <pc:docMk/>
          <pc:sldMk cId="2686185629" sldId="341"/>
        </pc:sldMkLst>
        <pc:spChg chg="add mod">
          <ac:chgData name="Sounak Chatterjee" userId="6cd54d0db8d48789" providerId="LiveId" clId="{DC4EA04C-E302-4DA1-8FE8-80F60F39392A}" dt="2025-11-01T10:27:59.409" v="39"/>
          <ac:spMkLst>
            <pc:docMk/>
            <pc:sldMk cId="2686185629" sldId="341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25.143" v="22"/>
        <pc:sldMkLst>
          <pc:docMk/>
          <pc:sldMk cId="895481625" sldId="342"/>
        </pc:sldMkLst>
        <pc:spChg chg="add mod">
          <ac:chgData name="Sounak Chatterjee" userId="6cd54d0db8d48789" providerId="LiveId" clId="{DC4EA04C-E302-4DA1-8FE8-80F60F39392A}" dt="2025-11-01T10:27:25.143" v="22"/>
          <ac:spMkLst>
            <pc:docMk/>
            <pc:sldMk cId="895481625" sldId="342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18.848" v="52"/>
        <pc:sldMkLst>
          <pc:docMk/>
          <pc:sldMk cId="1518268075" sldId="344"/>
        </pc:sldMkLst>
        <pc:spChg chg="add mod">
          <ac:chgData name="Sounak Chatterjee" userId="6cd54d0db8d48789" providerId="LiveId" clId="{DC4EA04C-E302-4DA1-8FE8-80F60F39392A}" dt="2025-11-01T10:28:18.848" v="52"/>
          <ac:spMkLst>
            <pc:docMk/>
            <pc:sldMk cId="1518268075" sldId="344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09.178" v="46"/>
        <pc:sldMkLst>
          <pc:docMk/>
          <pc:sldMk cId="2164809243" sldId="356"/>
        </pc:sldMkLst>
        <pc:spChg chg="add mod">
          <ac:chgData name="Sounak Chatterjee" userId="6cd54d0db8d48789" providerId="LiveId" clId="{DC4EA04C-E302-4DA1-8FE8-80F60F39392A}" dt="2025-11-01T10:28:09.178" v="46"/>
          <ac:spMkLst>
            <pc:docMk/>
            <pc:sldMk cId="2164809243" sldId="356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10.304" v="47"/>
        <pc:sldMkLst>
          <pc:docMk/>
          <pc:sldMk cId="100093957" sldId="357"/>
        </pc:sldMkLst>
        <pc:spChg chg="add mod">
          <ac:chgData name="Sounak Chatterjee" userId="6cd54d0db8d48789" providerId="LiveId" clId="{DC4EA04C-E302-4DA1-8FE8-80F60F39392A}" dt="2025-11-01T10:28:10.304" v="47"/>
          <ac:spMkLst>
            <pc:docMk/>
            <pc:sldMk cId="100093957" sldId="357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11.490" v="48"/>
        <pc:sldMkLst>
          <pc:docMk/>
          <pc:sldMk cId="214591857" sldId="358"/>
        </pc:sldMkLst>
        <pc:spChg chg="add mod">
          <ac:chgData name="Sounak Chatterjee" userId="6cd54d0db8d48789" providerId="LiveId" clId="{DC4EA04C-E302-4DA1-8FE8-80F60F39392A}" dt="2025-11-01T10:28:11.490" v="48"/>
          <ac:spMkLst>
            <pc:docMk/>
            <pc:sldMk cId="214591857" sldId="358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37.195" v="29"/>
        <pc:sldMkLst>
          <pc:docMk/>
          <pc:sldMk cId="536524028" sldId="376"/>
        </pc:sldMkLst>
        <pc:spChg chg="add mod">
          <ac:chgData name="Sounak Chatterjee" userId="6cd54d0db8d48789" providerId="LiveId" clId="{DC4EA04C-E302-4DA1-8FE8-80F60F39392A}" dt="2025-11-01T10:27:37.195" v="29"/>
          <ac:spMkLst>
            <pc:docMk/>
            <pc:sldMk cId="536524028" sldId="376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07.980" v="45"/>
        <pc:sldMkLst>
          <pc:docMk/>
          <pc:sldMk cId="2550721584" sldId="403"/>
        </pc:sldMkLst>
        <pc:spChg chg="add mod">
          <ac:chgData name="Sounak Chatterjee" userId="6cd54d0db8d48789" providerId="LiveId" clId="{DC4EA04C-E302-4DA1-8FE8-80F60F39392A}" dt="2025-11-01T10:28:07.980" v="45"/>
          <ac:spMkLst>
            <pc:docMk/>
            <pc:sldMk cId="2550721584" sldId="403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12.812" v="49"/>
        <pc:sldMkLst>
          <pc:docMk/>
          <pc:sldMk cId="669608468" sldId="420"/>
        </pc:sldMkLst>
        <pc:spChg chg="add mod">
          <ac:chgData name="Sounak Chatterjee" userId="6cd54d0db8d48789" providerId="LiveId" clId="{DC4EA04C-E302-4DA1-8FE8-80F60F39392A}" dt="2025-11-01T10:28:12.812" v="49"/>
          <ac:spMkLst>
            <pc:docMk/>
            <pc:sldMk cId="669608468" sldId="420"/>
            <ac:spMk id="5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16.962" v="51"/>
        <pc:sldMkLst>
          <pc:docMk/>
          <pc:sldMk cId="230498420" sldId="424"/>
        </pc:sldMkLst>
        <pc:spChg chg="add mod">
          <ac:chgData name="Sounak Chatterjee" userId="6cd54d0db8d48789" providerId="LiveId" clId="{DC4EA04C-E302-4DA1-8FE8-80F60F39392A}" dt="2025-11-01T10:28:16.962" v="51"/>
          <ac:spMkLst>
            <pc:docMk/>
            <pc:sldMk cId="230498420" sldId="424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8:15.251" v="50"/>
        <pc:sldMkLst>
          <pc:docMk/>
          <pc:sldMk cId="527426328" sldId="425"/>
        </pc:sldMkLst>
        <pc:spChg chg="add mod">
          <ac:chgData name="Sounak Chatterjee" userId="6cd54d0db8d48789" providerId="LiveId" clId="{DC4EA04C-E302-4DA1-8FE8-80F60F39392A}" dt="2025-11-01T10:28:15.251" v="50"/>
          <ac:spMkLst>
            <pc:docMk/>
            <pc:sldMk cId="527426328" sldId="425"/>
            <ac:spMk id="6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33.976" v="27"/>
        <pc:sldMkLst>
          <pc:docMk/>
          <pc:sldMk cId="2749888743" sldId="429"/>
        </pc:sldMkLst>
        <pc:spChg chg="add mod">
          <ac:chgData name="Sounak Chatterjee" userId="6cd54d0db8d48789" providerId="LiveId" clId="{DC4EA04C-E302-4DA1-8FE8-80F60F39392A}" dt="2025-11-01T10:27:32.739" v="26"/>
          <ac:spMkLst>
            <pc:docMk/>
            <pc:sldMk cId="2749888743" sldId="429"/>
            <ac:spMk id="4" creationId="{7B994236-8D25-FB0F-2BD6-19F2E426D586}"/>
          </ac:spMkLst>
        </pc:spChg>
        <pc:spChg chg="add mod">
          <ac:chgData name="Sounak Chatterjee" userId="6cd54d0db8d48789" providerId="LiveId" clId="{DC4EA04C-E302-4DA1-8FE8-80F60F39392A}" dt="2025-11-01T10:27:33.976" v="27"/>
          <ac:spMkLst>
            <pc:docMk/>
            <pc:sldMk cId="2749888743" sldId="429"/>
            <ac:spMk id="5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30.386" v="25"/>
        <pc:sldMkLst>
          <pc:docMk/>
          <pc:sldMk cId="2951311071" sldId="430"/>
        </pc:sldMkLst>
        <pc:spChg chg="add mod">
          <ac:chgData name="Sounak Chatterjee" userId="6cd54d0db8d48789" providerId="LiveId" clId="{DC4EA04C-E302-4DA1-8FE8-80F60F39392A}" dt="2025-11-01T10:27:30.386" v="25"/>
          <ac:spMkLst>
            <pc:docMk/>
            <pc:sldMk cId="2951311071" sldId="430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45.686" v="33"/>
        <pc:sldMkLst>
          <pc:docMk/>
          <pc:sldMk cId="4184545778" sldId="431"/>
        </pc:sldMkLst>
        <pc:spChg chg="add mod">
          <ac:chgData name="Sounak Chatterjee" userId="6cd54d0db8d48789" providerId="LiveId" clId="{DC4EA04C-E302-4DA1-8FE8-80F60F39392A}" dt="2025-11-01T10:27:45.686" v="33"/>
          <ac:spMkLst>
            <pc:docMk/>
            <pc:sldMk cId="4184545778" sldId="431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58.123" v="38"/>
        <pc:sldMkLst>
          <pc:docMk/>
          <pc:sldMk cId="1182377820" sldId="432"/>
        </pc:sldMkLst>
        <pc:spChg chg="add mod">
          <ac:chgData name="Sounak Chatterjee" userId="6cd54d0db8d48789" providerId="LiveId" clId="{DC4EA04C-E302-4DA1-8FE8-80F60F39392A}" dt="2025-11-01T10:27:58.123" v="38"/>
          <ac:spMkLst>
            <pc:docMk/>
            <pc:sldMk cId="1182377820" sldId="432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7:50.912" v="34"/>
        <pc:sldMkLst>
          <pc:docMk/>
          <pc:sldMk cId="677996008" sldId="433"/>
        </pc:sldMkLst>
        <pc:spChg chg="add mod">
          <ac:chgData name="Sounak Chatterjee" userId="6cd54d0db8d48789" providerId="LiveId" clId="{DC4EA04C-E302-4DA1-8FE8-80F60F39392A}" dt="2025-11-01T10:27:50.912" v="34"/>
          <ac:spMkLst>
            <pc:docMk/>
            <pc:sldMk cId="677996008" sldId="433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42.124" v="1"/>
        <pc:sldMkLst>
          <pc:docMk/>
          <pc:sldMk cId="2156588634" sldId="434"/>
        </pc:sldMkLst>
        <pc:spChg chg="add mod">
          <ac:chgData name="Sounak Chatterjee" userId="6cd54d0db8d48789" providerId="LiveId" clId="{DC4EA04C-E302-4DA1-8FE8-80F60F39392A}" dt="2025-11-01T10:26:42.124" v="1"/>
          <ac:spMkLst>
            <pc:docMk/>
            <pc:sldMk cId="2156588634" sldId="434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6:43.430" v="2"/>
        <pc:sldMkLst>
          <pc:docMk/>
          <pc:sldMk cId="2291852948" sldId="435"/>
        </pc:sldMkLst>
        <pc:spChg chg="add mod">
          <ac:chgData name="Sounak Chatterjee" userId="6cd54d0db8d48789" providerId="LiveId" clId="{DC4EA04C-E302-4DA1-8FE8-80F60F39392A}" dt="2025-11-01T10:26:43.430" v="2"/>
          <ac:spMkLst>
            <pc:docMk/>
            <pc:sldMk cId="2291852948" sldId="435"/>
            <ac:spMk id="3" creationId="{7B994236-8D25-FB0F-2BD6-19F2E426D5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B3F1A-45AC-4A06-8B5C-E38E5CCDC5A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5F48-AA71-467E-AB78-2BE5C6C4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0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2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3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4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9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36B9-8E2E-4AEB-8152-0E97C3B84A7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AAF8-2AB2-402B-9FB8-B36A7C63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liveningedge.org/tools-practices/life-at-work-purpose-driven-plann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talk.tv/achieving-greatness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733E-9DA5-2BB2-4C49-897098D6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B02248-4B0D-1FCC-EE49-D05E12A7B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12106656" cy="6858000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1151E5A-A785-39AA-30A8-13898AA1F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152400"/>
            <a:ext cx="12106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32E88-7386-BA3B-6E1D-6C0A511CD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7010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09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C1F6D-E266-D293-C56E-F9EE69F20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269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D079F-A8A7-F92D-D5DC-D9C800C8C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087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EB911-501E-C6CF-94E0-EF6518B8E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87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7D4ED-F595-E0F7-F106-EB239BA1B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67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653F1-F396-96EA-16F0-6140F6F67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59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0B281-2EEE-1591-0D57-435A4C5DB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97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ED65D-24D1-1B1E-DE08-157A253AA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66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4BAF4-5333-C734-865C-E29125D6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8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484D3-2C9A-5202-99A0-0406D2445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830626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B6A58-4795-E9B9-4F83-374FF96E6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297">
            <a:extLst>
              <a:ext uri="{FF2B5EF4-FFF2-40B4-BE49-F238E27FC236}">
                <a16:creationId xmlns:a16="http://schemas.microsoft.com/office/drawing/2014/main" id="{DBA9BEF5-3720-D521-6D98-48BFCA525707}"/>
              </a:ext>
            </a:extLst>
          </p:cNvPr>
          <p:cNvGraphicFramePr/>
          <p:nvPr/>
        </p:nvGraphicFramePr>
        <p:xfrm>
          <a:off x="308344" y="1084521"/>
          <a:ext cx="10069033" cy="3470660"/>
        </p:xfrm>
        <a:graphic>
          <a:graphicData uri="http://schemas.openxmlformats.org/drawingml/2006/table">
            <a:tbl>
              <a:tblPr/>
              <a:tblGrid>
                <a:gridCol w="38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9860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>
                          <a:solidFill>
                            <a:srgbClr val="0119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SHORT TERM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28575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 dirty="0">
                          <a:solidFill>
                            <a:srgbClr val="0119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MID TERM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28575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>
                          <a:solidFill>
                            <a:srgbClr val="0119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LONG TERM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183883"/>
                      </a:solidFill>
                    </a:lnL>
                    <a:lnR w="28575">
                      <a:solidFill>
                        <a:srgbClr val="183883"/>
                      </a:solidFill>
                    </a:lnR>
                    <a:lnT w="28575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28575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93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28575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28575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28575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12700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3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28575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12700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28575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183883"/>
                      </a:solidFill>
                    </a:lnL>
                    <a:lnR w="28575">
                      <a:solidFill>
                        <a:srgbClr val="183883"/>
                      </a:solidFill>
                    </a:lnR>
                    <a:lnT w="12700">
                      <a:solidFill>
                        <a:srgbClr val="183883"/>
                      </a:solidFill>
                    </a:lnT>
                    <a:lnB w="28575">
                      <a:solidFill>
                        <a:srgbClr val="18388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asted-image.png" descr="pasted-image.png">
            <a:extLst>
              <a:ext uri="{FF2B5EF4-FFF2-40B4-BE49-F238E27FC236}">
                <a16:creationId xmlns:a16="http://schemas.microsoft.com/office/drawing/2014/main" id="{C36A0839-DCC8-3FDF-8A05-5047AEDB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91" y="4703654"/>
            <a:ext cx="2255515" cy="1509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asted-image.png" descr="pasted-image.png">
            <a:extLst>
              <a:ext uri="{FF2B5EF4-FFF2-40B4-BE49-F238E27FC236}">
                <a16:creationId xmlns:a16="http://schemas.microsoft.com/office/drawing/2014/main" id="{6A51CD00-97E3-8B5F-2AC4-9D7C2897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97" y="4736648"/>
            <a:ext cx="2231542" cy="1484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asted-image.png" descr="pasted-image.png">
            <a:extLst>
              <a:ext uri="{FF2B5EF4-FFF2-40B4-BE49-F238E27FC236}">
                <a16:creationId xmlns:a16="http://schemas.microsoft.com/office/drawing/2014/main" id="{1DDB3716-FA31-091D-EFD0-11BF9F806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563" y="4719493"/>
            <a:ext cx="2528750" cy="1442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asted-image.png" descr="pasted-image.png">
            <a:extLst>
              <a:ext uri="{FF2B5EF4-FFF2-40B4-BE49-F238E27FC236}">
                <a16:creationId xmlns:a16="http://schemas.microsoft.com/office/drawing/2014/main" id="{A4D07834-45F7-458F-F4C3-E85842316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724" y="4719493"/>
            <a:ext cx="2562975" cy="1425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Shape 302">
            <a:extLst>
              <a:ext uri="{FF2B5EF4-FFF2-40B4-BE49-F238E27FC236}">
                <a16:creationId xmlns:a16="http://schemas.microsoft.com/office/drawing/2014/main" id="{9DE374B0-F99A-F654-7C9D-F082D260D967}"/>
              </a:ext>
            </a:extLst>
          </p:cNvPr>
          <p:cNvSpPr/>
          <p:nvPr/>
        </p:nvSpPr>
        <p:spPr>
          <a:xfrm>
            <a:off x="3362844" y="116058"/>
            <a:ext cx="4373477" cy="841256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300" b="1">
                <a:solidFill>
                  <a:srgbClr val="FFFFFF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algn="ctr"/>
            <a:r>
              <a:rPr sz="4800" dirty="0"/>
              <a:t>SML GOAL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8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548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398E-258B-B26C-44B6-14D20655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3D14D-6973-BA49-083B-C4C95DB26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6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17CE9-0F44-6E6C-4527-B82A79C7A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4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49544-7F15-DFAA-1E2D-ED7A0FD8A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6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28AB-2A37-719D-B9AB-14CA27C0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011680"/>
            <a:ext cx="3550634" cy="31455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Rounded MT Bold" panose="020F0704030504030204" pitchFamily="34" charset="77"/>
              </a:rPr>
              <a:t>People don't buy products. They buy solutions to their problems</a:t>
            </a:r>
            <a:r>
              <a:rPr lang="en-US" sz="3600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7EBFA-3C75-9624-502F-EF23809B4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38" y="353962"/>
            <a:ext cx="6230831" cy="62680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311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F7FF-12BD-3773-7525-9074B4F2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646176"/>
            <a:ext cx="4511039" cy="5248622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UNDERSTAND YOUR TARGET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6ECB-5BC6-2FDD-A3D3-F4690C64C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 Rounded MT Bold" panose="020F0704030504030204" pitchFamily="34" charset="77"/>
                <a:cs typeface="AkayaKanadaka" panose="02010502080401010103" pitchFamily="2" charset="77"/>
              </a:rPr>
              <a:t>THEIR PAIN POINTS OF NEED.</a:t>
            </a:r>
          </a:p>
          <a:p>
            <a:r>
              <a:rPr lang="en-US" sz="3200" dirty="0">
                <a:latin typeface="Arial Rounded MT Bold" panose="020F0704030504030204" pitchFamily="34" charset="77"/>
                <a:cs typeface="AkayaKanadaka" panose="02010502080401010103" pitchFamily="2" charset="77"/>
              </a:rPr>
              <a:t>HOW YOUR PRODUCT AND SERVICES CAN SOLVE THEIR PROBLEMS.</a:t>
            </a:r>
          </a:p>
          <a:p>
            <a:r>
              <a:rPr lang="en-US" sz="3200" dirty="0">
                <a:latin typeface="Arial Rounded MT Bold" panose="020F0704030504030204" pitchFamily="34" charset="77"/>
                <a:cs typeface="AkayaKanadaka" panose="02010502080401010103" pitchFamily="2" charset="77"/>
              </a:rPr>
              <a:t>HOW YOU CAN BUILD RELATIONSHIP AND TRUST WITH THEM.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18905" y="142659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9888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F05F3-89D5-FEE1-1309-7101E420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53424-2034-4CDC-8D25-008BD59D6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03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35AB2-4E24-7269-5FD7-310C08E6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12192000" cy="6856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44632-76B9-E855-30B9-C1E2EE49F623}"/>
              </a:ext>
            </a:extLst>
          </p:cNvPr>
          <p:cNvSpPr txBox="1"/>
          <p:nvPr/>
        </p:nvSpPr>
        <p:spPr>
          <a:xfrm>
            <a:off x="2482442" y="418490"/>
            <a:ext cx="61533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>
                <a:solidFill>
                  <a:schemeClr val="bg1"/>
                </a:solidFill>
              </a:rPr>
              <a:t>SW 5 RULES</a:t>
            </a:r>
          </a:p>
        </p:txBody>
      </p:sp>
      <p:sp>
        <p:nvSpPr>
          <p:cNvPr id="10" name="Shape 397">
            <a:extLst>
              <a:ext uri="{FF2B5EF4-FFF2-40B4-BE49-F238E27FC236}">
                <a16:creationId xmlns:a16="http://schemas.microsoft.com/office/drawing/2014/main" id="{2E35002C-A600-3F2E-FF9B-1A857366A9E9}"/>
              </a:ext>
            </a:extLst>
          </p:cNvPr>
          <p:cNvSpPr txBox="1"/>
          <p:nvPr/>
        </p:nvSpPr>
        <p:spPr>
          <a:xfrm>
            <a:off x="2362672" y="1943284"/>
            <a:ext cx="8314037" cy="328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800"/>
              </a:spcBef>
              <a:buClr>
                <a:srgbClr val="B4CCE2"/>
              </a:buClr>
              <a:buSzPct val="100000"/>
              <a:buChar char="•"/>
              <a:defRPr sz="3600" b="1">
                <a:solidFill>
                  <a:srgbClr val="FF26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</a:t>
            </a:r>
            <a:r>
              <a:rPr sz="4000" dirty="0">
                <a:solidFill>
                  <a:srgbClr val="0119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 COME</a:t>
            </a:r>
          </a:p>
          <a:p>
            <a:pPr marL="342900" indent="-342900" defTabSz="914400">
              <a:lnSpc>
                <a:spcPct val="90000"/>
              </a:lnSpc>
              <a:spcBef>
                <a:spcPts val="800"/>
              </a:spcBef>
              <a:buClr>
                <a:srgbClr val="B4CCE2"/>
              </a:buClr>
              <a:buSzPct val="100000"/>
              <a:buChar char="•"/>
              <a:defRPr sz="3600" b="1">
                <a:solidFill>
                  <a:srgbClr val="FF26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</a:t>
            </a:r>
            <a:r>
              <a:rPr sz="4000" dirty="0">
                <a:solidFill>
                  <a:srgbClr val="0119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 NOT COME</a:t>
            </a:r>
          </a:p>
          <a:p>
            <a:pPr marL="342900" indent="-342900" defTabSz="914400">
              <a:lnSpc>
                <a:spcPct val="90000"/>
              </a:lnSpc>
              <a:spcBef>
                <a:spcPts val="800"/>
              </a:spcBef>
              <a:buClr>
                <a:srgbClr val="B4CCE2"/>
              </a:buClr>
              <a:buSzPct val="100000"/>
              <a:buChar char="•"/>
              <a:defRPr sz="3600" b="1">
                <a:solidFill>
                  <a:srgbClr val="FF26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4000" dirty="0">
                <a:solidFill>
                  <a:srgbClr val="0119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</a:p>
          <a:p>
            <a:pPr marL="342900" indent="-342900" defTabSz="914400">
              <a:lnSpc>
                <a:spcPct val="90000"/>
              </a:lnSpc>
              <a:spcBef>
                <a:spcPts val="800"/>
              </a:spcBef>
              <a:buClr>
                <a:srgbClr val="B4CCE2"/>
              </a:buClr>
              <a:buSzPct val="100000"/>
              <a:buChar char="•"/>
              <a:defRPr sz="3600" b="1">
                <a:solidFill>
                  <a:srgbClr val="FF26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OMEONE IS</a:t>
            </a:r>
            <a:r>
              <a:rPr sz="4000" dirty="0">
                <a:solidFill>
                  <a:srgbClr val="0119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AITING</a:t>
            </a:r>
            <a:r>
              <a:rPr sz="4000" dirty="0">
                <a:solidFill>
                  <a:srgbClr val="0119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defTabSz="914400">
              <a:lnSpc>
                <a:spcPct val="90000"/>
              </a:lnSpc>
              <a:spcBef>
                <a:spcPts val="800"/>
              </a:spcBef>
              <a:buClr>
                <a:srgbClr val="B4CCE2"/>
              </a:buClr>
              <a:buSzPct val="100000"/>
              <a:buChar char="•"/>
              <a:defRPr sz="3600" b="1">
                <a:solidFill>
                  <a:srgbClr val="FF26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START WORK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5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1A67D-DD35-C8A2-D29F-1C8B2CCF4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6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093991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E7C2-FDB9-5804-3BC1-A9DEF96C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77"/>
              </a:rPr>
              <a:t>WHY PEOPLE FAIL IN DIRECT SELLING.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664D-8DCF-85EC-3C62-2AB25C685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 Rounded MT Bold" panose="020F0704030504030204" pitchFamily="34" charset="77"/>
              </a:rPr>
              <a:t>LACK OF CLARITY.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NO DAILY ACTION PLAN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WEAK MINDSET AGAINST REJECTION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INFLUENCE OF NAGATIVE PEOPLE.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545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FDC3-1786-199C-FF9F-CF861C6E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 Rounded MT Bold" panose="020F0704030504030204" pitchFamily="34" charset="77"/>
              </a:rPr>
              <a:t>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0D4F-FF01-9B22-02F8-CF5851E7F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5258401"/>
          </a:xfrm>
        </p:spPr>
        <p:txBody>
          <a:bodyPr>
            <a:noAutofit/>
          </a:bodyPr>
          <a:lstStyle/>
          <a:p>
            <a:r>
              <a:rPr lang="en-US" sz="2800" dirty="0"/>
              <a:t>CLEARITY OF VISION</a:t>
            </a:r>
          </a:p>
          <a:p>
            <a:r>
              <a:rPr lang="en-US" sz="2800" dirty="0"/>
              <a:t>COMMITMENT OF CONSISTENT ACTION.</a:t>
            </a:r>
          </a:p>
          <a:p>
            <a:r>
              <a:rPr lang="en-US" sz="2800" dirty="0"/>
              <a:t>STRONG MINDSET TO HANDLE NEGATIVITY.</a:t>
            </a:r>
          </a:p>
          <a:p>
            <a:pPr marL="514350" indent="-514350">
              <a:buAutoNum type="arabicPeriod"/>
            </a:pPr>
            <a:r>
              <a:rPr lang="en-US" sz="2400" dirty="0">
                <a:highlight>
                  <a:srgbClr val="FFFF00"/>
                </a:highlight>
              </a:rPr>
              <a:t>BUILD MENTAL IMMUNITY.</a:t>
            </a:r>
          </a:p>
          <a:p>
            <a:pPr marL="514350" indent="-514350">
              <a:buAutoNum type="arabicPeriod"/>
            </a:pPr>
            <a:r>
              <a:rPr lang="en-US" sz="2400" dirty="0">
                <a:highlight>
                  <a:srgbClr val="FFFF00"/>
                </a:highlight>
              </a:rPr>
              <a:t>WHY INDUCTION IS CRUCIAL</a:t>
            </a:r>
          </a:p>
          <a:p>
            <a:pPr marL="514350" indent="-514350">
              <a:buAutoNum type="arabicPeriod"/>
            </a:pPr>
            <a:r>
              <a:rPr lang="en-US" sz="2400" dirty="0">
                <a:highlight>
                  <a:srgbClr val="FFFF00"/>
                </a:highlight>
              </a:rPr>
              <a:t>YOUR MINDSET DEFINES YOUR SUCCESS.</a:t>
            </a:r>
          </a:p>
          <a:p>
            <a:pPr marL="0" indent="0">
              <a:buNone/>
            </a:pPr>
            <a:r>
              <a:rPr lang="en-US" sz="2800" dirty="0"/>
              <a:t>( YOUR THOUGHTS DECIDE   YOUR  ACTIONS, YOUR ACTIONS DECIDE YOUR INCOME.)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799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F529-8385-2BE9-ADE9-ABBFCB3D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527934-1151-248B-40E7-E4A93D235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852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270B9-1CA2-F5A3-F974-9B5077BBD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7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itchFamily="82" charset="0"/>
              </a:rPr>
              <a:t>START A NEW HEALTHY HABIT</a:t>
            </a:r>
            <a:endParaRPr lang="en-IN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" name="Content Placeholder 5" descr="10-ways-to-develop-healthy-habi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12192000" cy="54292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0EC3A-1C9A-F64C-8DB6-2AFD1031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61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96D0-7EE3-783E-38DB-55A78482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0"/>
            <a:ext cx="11901948" cy="272845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PROTENTIAL+PROCESS= GREATNESS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614C45-44A6-7AB9-D352-06C3F3BCB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662129"/>
            <a:ext cx="12192000" cy="519587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377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35AB2-4E24-7269-5FD7-310C08E6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12192000" cy="68563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229463-37A5-9FB5-E3D6-BEB073E60604}"/>
              </a:ext>
            </a:extLst>
          </p:cNvPr>
          <p:cNvSpPr txBox="1"/>
          <p:nvPr/>
        </p:nvSpPr>
        <p:spPr>
          <a:xfrm>
            <a:off x="2639533" y="228232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FF00"/>
                </a:solidFill>
                <a:latin typeface="Arial Black" panose="020B0A04020102020204" pitchFamily="34" charset="0"/>
              </a:rPr>
              <a:t>10 </a:t>
            </a:r>
            <a:r>
              <a:rPr lang="hi-IN" sz="4000" b="1" u="sng" dirty="0">
                <a:solidFill>
                  <a:srgbClr val="FFFF00"/>
                </a:solidFill>
                <a:latin typeface="Arial Black" panose="020B0A04020102020204" pitchFamily="34" charset="0"/>
              </a:rPr>
              <a:t>Best</a:t>
            </a:r>
            <a:r>
              <a:rPr lang="en-US" sz="4000" b="1" u="sng" dirty="0">
                <a:solidFill>
                  <a:srgbClr val="FFFF00"/>
                </a:solidFill>
                <a:latin typeface="Arial Black" panose="020B0A04020102020204" pitchFamily="34" charset="0"/>
              </a:rPr>
              <a:t> STEPS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58AC2-733C-94C4-86B3-E615B34BEB09}"/>
              </a:ext>
            </a:extLst>
          </p:cNvPr>
          <p:cNvSpPr txBox="1"/>
          <p:nvPr/>
        </p:nvSpPr>
        <p:spPr>
          <a:xfrm>
            <a:off x="2107904" y="1182231"/>
            <a:ext cx="6780915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Know &amp; follow 8 steps success</a:t>
            </a:r>
          </a:p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call &amp; 3 plan per day </a:t>
            </a:r>
          </a:p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 presentation &amp; training </a:t>
            </a:r>
          </a:p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Always ready to give testimony</a:t>
            </a:r>
          </a:p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100% user</a:t>
            </a:r>
          </a:p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Attend all function </a:t>
            </a:r>
          </a:p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 recommended book 30 min everyday </a:t>
            </a:r>
          </a:p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Team player </a:t>
            </a:r>
          </a:p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Always keep two business kit with you.</a:t>
            </a:r>
          </a:p>
          <a:p>
            <a:pPr marL="660400" indent="-6604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all promotional material from system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18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617FF-BE73-35B3-3A1A-2BE1A2E2B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95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27F68-C2AF-2CA5-E6A4-184B769F8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0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EED68-1CE1-4F24-1A19-9B4350AC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18905" y="142659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1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CA59D-9C5C-BEBB-10F3-A185A584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B9018-0F53-B874-BA49-5F2FC178F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00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002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lgerian" pitchFamily="82" charset="0"/>
              </a:rPr>
              <a:t>CONSIDER YOUR PERPOSE</a:t>
            </a:r>
            <a:br>
              <a:rPr lang="en-US" sz="4800" b="1" dirty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4800" b="1" dirty="0">
                <a:solidFill>
                  <a:srgbClr val="002060"/>
                </a:solidFill>
                <a:latin typeface="Algerian" pitchFamily="82" charset="0"/>
              </a:rPr>
              <a:t>WHAT IS YOUR WHY?</a:t>
            </a:r>
            <a:endParaRPr lang="en-IN" sz="48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how-to-find-purpose-in-li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00240"/>
            <a:ext cx="12192000" cy="485776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CB69FA-2D45-E3DD-6CA6-64DCD9DD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2192000" cy="685038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A5F1964-2956-E2A8-4DF4-BAA50B90A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99" y="-797002"/>
            <a:ext cx="204855" cy="4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405" tIns="50702" rIns="101405" bIns="5070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sp>
        <p:nvSpPr>
          <p:cNvPr id="10" name="क्या हम सेल्समेन हैं">
            <a:extLst>
              <a:ext uri="{FF2B5EF4-FFF2-40B4-BE49-F238E27FC236}">
                <a16:creationId xmlns:a16="http://schemas.microsoft.com/office/drawing/2014/main" id="{869F61A5-90BB-A83E-E3D3-980E5871D6F6}"/>
              </a:ext>
            </a:extLst>
          </p:cNvPr>
          <p:cNvSpPr txBox="1">
            <a:spLocks/>
          </p:cNvSpPr>
          <p:nvPr/>
        </p:nvSpPr>
        <p:spPr>
          <a:xfrm>
            <a:off x="1417909" y="236364"/>
            <a:ext cx="8254597" cy="8751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WORK WITH TEAM, NOT ALONE </a:t>
            </a:r>
            <a:endParaRPr lang="hi-IN" b="1" dirty="0">
              <a:solidFill>
                <a:srgbClr val="FFFF00"/>
              </a:solidFill>
            </a:endParaRPr>
          </a:p>
        </p:txBody>
      </p:sp>
      <p:pic>
        <p:nvPicPr>
          <p:cNvPr id="5" name="IMG_0698.JPG" descr="IMG_0698.JPG">
            <a:extLst>
              <a:ext uri="{FF2B5EF4-FFF2-40B4-BE49-F238E27FC236}">
                <a16:creationId xmlns:a16="http://schemas.microsoft.com/office/drawing/2014/main" id="{5EC372AC-EBA3-D5FA-2CA4-0E817E6F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111" y="1111483"/>
            <a:ext cx="4442192" cy="34010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07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35AB2-4E24-7269-5FD7-310C08E6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75" y="1692"/>
            <a:ext cx="12192000" cy="6856308"/>
          </a:xfrm>
          <a:prstGeom prst="rect">
            <a:avLst/>
          </a:prstGeom>
        </p:spPr>
      </p:pic>
      <p:sp>
        <p:nvSpPr>
          <p:cNvPr id="7" name="लिस्ट बनाने के तरीक़े">
            <a:extLst>
              <a:ext uri="{FF2B5EF4-FFF2-40B4-BE49-F238E27FC236}">
                <a16:creationId xmlns:a16="http://schemas.microsoft.com/office/drawing/2014/main" id="{D5AEE0F7-2E08-FA0E-F61F-FCD6E5615D69}"/>
              </a:ext>
            </a:extLst>
          </p:cNvPr>
          <p:cNvSpPr txBox="1">
            <a:spLocks/>
          </p:cNvSpPr>
          <p:nvPr/>
        </p:nvSpPr>
        <p:spPr>
          <a:xfrm>
            <a:off x="463296" y="322796"/>
            <a:ext cx="10448543" cy="673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solidFill>
                  <a:srgbClr val="FFFF00"/>
                </a:solidFill>
              </a:rPr>
              <a:t>Your relationships in the network</a:t>
            </a:r>
            <a:endParaRPr lang="hi-IN" b="1" u="sng" dirty="0">
              <a:solidFill>
                <a:srgbClr val="FFFF00"/>
              </a:solidFill>
            </a:endParaRPr>
          </a:p>
        </p:txBody>
      </p:sp>
      <p:sp>
        <p:nvSpPr>
          <p:cNvPr id="9" name="लिस्ट बनाने के तरीक़े">
            <a:extLst>
              <a:ext uri="{FF2B5EF4-FFF2-40B4-BE49-F238E27FC236}">
                <a16:creationId xmlns:a16="http://schemas.microsoft.com/office/drawing/2014/main" id="{B5D0D437-4628-B7B3-EF47-319F7E9B04FC}"/>
              </a:ext>
            </a:extLst>
          </p:cNvPr>
          <p:cNvSpPr txBox="1">
            <a:spLocks/>
          </p:cNvSpPr>
          <p:nvPr/>
        </p:nvSpPr>
        <p:spPr>
          <a:xfrm>
            <a:off x="463297" y="1182624"/>
            <a:ext cx="11149656" cy="56736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u="sng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When you are in the sponsor's place: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Never promote business by falling down</a:t>
            </a:r>
            <a:r>
              <a:rPr lang="hi-IN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Do not say that you will get a lot of money without doing anything</a:t>
            </a:r>
            <a:r>
              <a:rPr lang="hi-IN" sz="24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 will work you will earn money. It is absolutely wrong to say so.</a:t>
            </a:r>
            <a:r>
              <a:rPr lang="hi-IN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Don't make false promises</a:t>
            </a:r>
            <a:r>
              <a:rPr lang="hi-IN" sz="24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Hiding Some Information Can Hurt You</a:t>
            </a:r>
            <a:r>
              <a:rPr lang="hi-IN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Don't force a decision on your invitation</a:t>
            </a:r>
            <a:r>
              <a:rPr lang="hi-IN" sz="24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Don't spend money on anyone's joining.</a:t>
            </a:r>
            <a:endParaRPr lang="hi-IN" sz="24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Talk straight</a:t>
            </a:r>
            <a:r>
              <a:rPr lang="hi-IN" sz="24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Don't show too much</a:t>
            </a:r>
            <a:r>
              <a:rPr lang="hi-IN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8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35AB2-4E24-7269-5FD7-310C08E6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12192000" cy="6856308"/>
          </a:xfrm>
          <a:prstGeom prst="rect">
            <a:avLst/>
          </a:prstGeom>
        </p:spPr>
      </p:pic>
      <p:sp>
        <p:nvSpPr>
          <p:cNvPr id="8" name="जब आप अपलाइन की जगह हो तो">
            <a:extLst>
              <a:ext uri="{FF2B5EF4-FFF2-40B4-BE49-F238E27FC236}">
                <a16:creationId xmlns:a16="http://schemas.microsoft.com/office/drawing/2014/main" id="{AED52080-8B06-D443-5E52-0BD97E85DA92}"/>
              </a:ext>
            </a:extLst>
          </p:cNvPr>
          <p:cNvSpPr txBox="1">
            <a:spLocks/>
          </p:cNvSpPr>
          <p:nvPr/>
        </p:nvSpPr>
        <p:spPr>
          <a:xfrm>
            <a:off x="1820315" y="291115"/>
            <a:ext cx="8325457" cy="6506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downline</a:t>
            </a:r>
            <a:endParaRPr lang="hi-IN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जब आप अपलाइन की जगह हो तो">
            <a:extLst>
              <a:ext uri="{FF2B5EF4-FFF2-40B4-BE49-F238E27FC236}">
                <a16:creationId xmlns:a16="http://schemas.microsoft.com/office/drawing/2014/main" id="{453117F0-79BB-E993-552B-44A570E5DF23}"/>
              </a:ext>
            </a:extLst>
          </p:cNvPr>
          <p:cNvSpPr txBox="1">
            <a:spLocks/>
          </p:cNvSpPr>
          <p:nvPr/>
        </p:nvSpPr>
        <p:spPr>
          <a:xfrm>
            <a:off x="1820314" y="1367732"/>
            <a:ext cx="9981541" cy="5289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If your upline (in time of need) seeks you out then you are on the right track.</a:t>
            </a:r>
            <a:endParaRPr lang="hi-IN" sz="28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</a:rPr>
              <a:t>Extend your hand, help and keep the promise made to work.</a:t>
            </a:r>
            <a:endParaRPr lang="hi-IN" sz="28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Respect the lessons you learn from your upline</a:t>
            </a:r>
            <a:r>
              <a:rPr lang="hi-IN" sz="28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</a:rPr>
              <a:t>Do regular counseling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Always be honest with every upline</a:t>
            </a:r>
            <a:r>
              <a:rPr lang="hi-IN" sz="28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</a:rPr>
              <a:t>Be Teachable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Take care of your health</a:t>
            </a:r>
            <a:r>
              <a:rPr lang="hi-IN" sz="28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</a:rPr>
              <a:t>Learn to laugh</a:t>
            </a:r>
            <a:r>
              <a:rPr lang="hi-IN" sz="28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If you can't speak well then keep quiet</a:t>
            </a:r>
            <a:r>
              <a:rPr lang="hi-IN" sz="28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</a:rPr>
              <a:t>Refrain from commenting on something</a:t>
            </a:r>
            <a:r>
              <a:rPr lang="hi-IN" sz="2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093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35AB2-4E24-7269-5FD7-310C08E6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12192000" cy="6856308"/>
          </a:xfrm>
          <a:prstGeom prst="rect">
            <a:avLst/>
          </a:prstGeom>
        </p:spPr>
      </p:pic>
      <p:sp>
        <p:nvSpPr>
          <p:cNvPr id="8" name="जब आप अपलाइन की जगह हो तो">
            <a:extLst>
              <a:ext uri="{FF2B5EF4-FFF2-40B4-BE49-F238E27FC236}">
                <a16:creationId xmlns:a16="http://schemas.microsoft.com/office/drawing/2014/main" id="{AED52080-8B06-D443-5E52-0BD97E85DA92}"/>
              </a:ext>
            </a:extLst>
          </p:cNvPr>
          <p:cNvSpPr txBox="1">
            <a:spLocks/>
          </p:cNvSpPr>
          <p:nvPr/>
        </p:nvSpPr>
        <p:spPr>
          <a:xfrm>
            <a:off x="560833" y="291115"/>
            <a:ext cx="10467386" cy="6506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FFFF00"/>
                </a:solidFill>
              </a:rPr>
              <a:t>When you are at the place of cross line..</a:t>
            </a:r>
            <a:endParaRPr lang="hi-IN" b="1" u="sng" dirty="0">
              <a:solidFill>
                <a:srgbClr val="FFFF00"/>
              </a:solidFill>
            </a:endParaRPr>
          </a:p>
        </p:txBody>
      </p:sp>
      <p:sp>
        <p:nvSpPr>
          <p:cNvPr id="11" name="जब आप अपलाइन की जगह हो तो">
            <a:extLst>
              <a:ext uri="{FF2B5EF4-FFF2-40B4-BE49-F238E27FC236}">
                <a16:creationId xmlns:a16="http://schemas.microsoft.com/office/drawing/2014/main" id="{453117F0-79BB-E993-552B-44A570E5DF23}"/>
              </a:ext>
            </a:extLst>
          </p:cNvPr>
          <p:cNvSpPr txBox="1">
            <a:spLocks/>
          </p:cNvSpPr>
          <p:nvPr/>
        </p:nvSpPr>
        <p:spPr>
          <a:xfrm>
            <a:off x="1820315" y="1367732"/>
            <a:ext cx="10079077" cy="5033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  <a:latin typeface="AkayaTelivigala" pitchFamily="2" charset="77"/>
                <a:cs typeface="AkayaTelivigala" pitchFamily="2" charset="77"/>
              </a:rPr>
              <a:t>Cross line is that part of the business which has its advantages as well as disadvantages.</a:t>
            </a:r>
            <a:r>
              <a:rPr lang="hi-IN" sz="3600" b="1" dirty="0">
                <a:solidFill>
                  <a:schemeClr val="bg1"/>
                </a:solidFill>
                <a:latin typeface="AkayaTelivigala" pitchFamily="2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3600" b="1" dirty="0">
                <a:solidFill>
                  <a:srgbClr val="FFFF00"/>
                </a:solidFill>
                <a:latin typeface="AkayaTelivigala" pitchFamily="2" charset="77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AkayaTelivigala" pitchFamily="2" charset="77"/>
                <a:cs typeface="AkayaTelivigala" pitchFamily="2" charset="77"/>
              </a:rPr>
              <a:t>Cross lines are like our cousins</a:t>
            </a:r>
            <a:r>
              <a:rPr lang="hi-IN" sz="3600" b="1" dirty="0">
                <a:solidFill>
                  <a:srgbClr val="FFFF00"/>
                </a:solidFill>
                <a:latin typeface="AkayaTelivigala" pitchFamily="2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  <a:latin typeface="AkayaTelivigala" pitchFamily="2" charset="77"/>
                <a:cs typeface="AkayaTelivigala" pitchFamily="2" charset="77"/>
              </a:rPr>
              <a:t>Dealing with the cross line should be very simple, a loving smile, how to be lively and immediately let's meet again. </a:t>
            </a:r>
            <a:r>
              <a:rPr lang="hi-IN" sz="3600" b="1" dirty="0">
                <a:solidFill>
                  <a:schemeClr val="bg1"/>
                </a:solidFill>
                <a:latin typeface="AkayaTelivigala" pitchFamily="2" charset="77"/>
              </a:rPr>
              <a:t>( </a:t>
            </a:r>
            <a:r>
              <a:rPr lang="en-US" sz="3600" b="1" dirty="0">
                <a:solidFill>
                  <a:schemeClr val="bg1"/>
                </a:solidFill>
                <a:latin typeface="AkayaTelivigala" pitchFamily="2" charset="77"/>
                <a:cs typeface="AkayaTelivigala" pitchFamily="2" charset="77"/>
              </a:rPr>
              <a:t>Hello, Hi and Bye)</a:t>
            </a:r>
            <a:endParaRPr lang="hi-IN" sz="3600" b="1" dirty="0">
              <a:solidFill>
                <a:schemeClr val="bg1"/>
              </a:solidFill>
              <a:latin typeface="AkayaTelivigala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E8A88-4A24-227F-497B-81E60361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निमंत्रण में सिर्फ़ निमंत्रण देना है।">
            <a:extLst>
              <a:ext uri="{FF2B5EF4-FFF2-40B4-BE49-F238E27FC236}">
                <a16:creationId xmlns:a16="http://schemas.microsoft.com/office/drawing/2014/main" id="{6AA66F4E-EF4A-BE02-5DEC-41D7C4CEE1C7}"/>
              </a:ext>
            </a:extLst>
          </p:cNvPr>
          <p:cNvSpPr txBox="1">
            <a:spLocks/>
          </p:cNvSpPr>
          <p:nvPr/>
        </p:nvSpPr>
        <p:spPr>
          <a:xfrm>
            <a:off x="724715" y="399250"/>
            <a:ext cx="7974668" cy="618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Cardinal Rules</a:t>
            </a:r>
            <a:r>
              <a:rPr lang="hi-IN" b="1" u="sng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asted-image.png" descr="pasted-image.png">
            <a:extLst>
              <a:ext uri="{FF2B5EF4-FFF2-40B4-BE49-F238E27FC236}">
                <a16:creationId xmlns:a16="http://schemas.microsoft.com/office/drawing/2014/main" id="{40DBF637-A245-9FE8-59A8-09944328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11" t="2243" b="5184"/>
          <a:stretch>
            <a:fillRect/>
          </a:stretch>
        </p:blipFill>
        <p:spPr>
          <a:xfrm>
            <a:off x="9427498" y="2290056"/>
            <a:ext cx="2652650" cy="26636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Shape 274">
            <a:extLst>
              <a:ext uri="{FF2B5EF4-FFF2-40B4-BE49-F238E27FC236}">
                <a16:creationId xmlns:a16="http://schemas.microsoft.com/office/drawing/2014/main" id="{91839DD5-F3CD-856A-B200-D7B7633426BE}"/>
              </a:ext>
            </a:extLst>
          </p:cNvPr>
          <p:cNvSpPr txBox="1"/>
          <p:nvPr/>
        </p:nvSpPr>
        <p:spPr>
          <a:xfrm>
            <a:off x="111852" y="1408554"/>
            <a:ext cx="7046369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indent="457200" algn="l" defTabSz="914400">
              <a:defRPr sz="39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>
                <a:solidFill>
                  <a:schemeClr val="bg1"/>
                </a:solidFill>
              </a:rPr>
              <a:t>1. Never do any new thing without asking your active/successful Up Line.</a:t>
            </a:r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DC38A0C-6060-FBD0-4869-41FD4BA5863C}"/>
              </a:ext>
            </a:extLst>
          </p:cNvPr>
          <p:cNvSpPr txBox="1"/>
          <p:nvPr/>
        </p:nvSpPr>
        <p:spPr>
          <a:xfrm>
            <a:off x="146092" y="2571185"/>
            <a:ext cx="7198272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indent="457200" algn="l" defTabSz="914400">
              <a:defRPr sz="39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>
                <a:solidFill>
                  <a:srgbClr val="FFFF00"/>
                </a:solidFill>
              </a:rPr>
              <a:t>2. Never pass negative to Downline and Cross Line.</a:t>
            </a:r>
          </a:p>
        </p:txBody>
      </p:sp>
      <p:sp>
        <p:nvSpPr>
          <p:cNvPr id="11" name="Shape 276">
            <a:extLst>
              <a:ext uri="{FF2B5EF4-FFF2-40B4-BE49-F238E27FC236}">
                <a16:creationId xmlns:a16="http://schemas.microsoft.com/office/drawing/2014/main" id="{372C2B3C-B240-913D-BEB3-4A263359E22A}"/>
              </a:ext>
            </a:extLst>
          </p:cNvPr>
          <p:cNvSpPr txBox="1"/>
          <p:nvPr/>
        </p:nvSpPr>
        <p:spPr>
          <a:xfrm>
            <a:off x="111851" y="3725907"/>
            <a:ext cx="7046369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indent="457200" algn="l" defTabSz="914400">
              <a:defRPr sz="39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>
                <a:solidFill>
                  <a:schemeClr val="bg1"/>
                </a:solidFill>
              </a:rPr>
              <a:t>3. Never ever play with family members / ego / money.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96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CB69FA-2D45-E3DD-6CA6-64DCD9DD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2192000" cy="685038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A5F1964-2956-E2A8-4DF4-BAA50B90A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99" y="-797002"/>
            <a:ext cx="204855" cy="4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405" tIns="50702" rIns="101405" bIns="5070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sp>
        <p:nvSpPr>
          <p:cNvPr id="10" name="क्या हम सेल्समेन हैं">
            <a:extLst>
              <a:ext uri="{FF2B5EF4-FFF2-40B4-BE49-F238E27FC236}">
                <a16:creationId xmlns:a16="http://schemas.microsoft.com/office/drawing/2014/main" id="{869F61A5-90BB-A83E-E3D3-980E5871D6F6}"/>
              </a:ext>
            </a:extLst>
          </p:cNvPr>
          <p:cNvSpPr txBox="1">
            <a:spLocks/>
          </p:cNvSpPr>
          <p:nvPr/>
        </p:nvSpPr>
        <p:spPr>
          <a:xfrm>
            <a:off x="1417908" y="150724"/>
            <a:ext cx="8254597" cy="1275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To do strong work you need to have a “Strong core Leader"</a:t>
            </a:r>
            <a:endParaRPr lang="hi-IN" sz="2800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लोगों की भर्ती तो हो रही है लेकिन क्या वो लीडर बन रहे हैं।…">
            <a:extLst>
              <a:ext uri="{FF2B5EF4-FFF2-40B4-BE49-F238E27FC236}">
                <a16:creationId xmlns:a16="http://schemas.microsoft.com/office/drawing/2014/main" id="{FBAE217A-C608-E2C7-32F5-A939BC7F1092}"/>
              </a:ext>
            </a:extLst>
          </p:cNvPr>
          <p:cNvSpPr txBox="1">
            <a:spLocks/>
          </p:cNvSpPr>
          <p:nvPr/>
        </p:nvSpPr>
        <p:spPr>
          <a:xfrm>
            <a:off x="234055" y="1743635"/>
            <a:ext cx="6451971" cy="31419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chemeClr val="bg1"/>
                </a:solidFill>
              </a:rPr>
              <a:t>People are being recruited but are they becoming leaders?</a:t>
            </a:r>
            <a:endParaRPr lang="hi-IN" sz="30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FFFF00"/>
                </a:solidFill>
              </a:rPr>
              <a:t>If we do core training every month then….</a:t>
            </a:r>
            <a:endParaRPr lang="hi-IN" sz="3000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chemeClr val="bg1"/>
                </a:solidFill>
              </a:rPr>
              <a:t>Together we have to make lakhs of commandos in the team.</a:t>
            </a:r>
            <a:endParaRPr lang="hi-IN" sz="3000" b="1" dirty="0">
              <a:solidFill>
                <a:schemeClr val="bg1"/>
              </a:solidFill>
            </a:endParaRPr>
          </a:p>
        </p:txBody>
      </p:sp>
      <p:pic>
        <p:nvPicPr>
          <p:cNvPr id="5" name="pexels-photo-1059120.jpg" descr="pexels-photo-1059120.jpg">
            <a:extLst>
              <a:ext uri="{FF2B5EF4-FFF2-40B4-BE49-F238E27FC236}">
                <a16:creationId xmlns:a16="http://schemas.microsoft.com/office/drawing/2014/main" id="{CC0188C1-40AE-1AD7-2AEB-3A4909B824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2969" y="1510332"/>
            <a:ext cx="4134051" cy="3344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42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35AB2-4E24-7269-5FD7-310C08E6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12192000" cy="6856308"/>
          </a:xfrm>
          <a:prstGeom prst="rect">
            <a:avLst/>
          </a:prstGeom>
        </p:spPr>
      </p:pic>
      <p:sp>
        <p:nvSpPr>
          <p:cNvPr id="8" name="जब आप अपलाइन की जगह हो तो">
            <a:extLst>
              <a:ext uri="{FF2B5EF4-FFF2-40B4-BE49-F238E27FC236}">
                <a16:creationId xmlns:a16="http://schemas.microsoft.com/office/drawing/2014/main" id="{AED52080-8B06-D443-5E52-0BD97E85DA92}"/>
              </a:ext>
            </a:extLst>
          </p:cNvPr>
          <p:cNvSpPr txBox="1">
            <a:spLocks/>
          </p:cNvSpPr>
          <p:nvPr/>
        </p:nvSpPr>
        <p:spPr>
          <a:xfrm>
            <a:off x="1820315" y="74028"/>
            <a:ext cx="8325457" cy="6506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Flow</a:t>
            </a:r>
            <a:endParaRPr lang="hi-IN" sz="4000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LIST">
            <a:extLst>
              <a:ext uri="{FF2B5EF4-FFF2-40B4-BE49-F238E27FC236}">
                <a16:creationId xmlns:a16="http://schemas.microsoft.com/office/drawing/2014/main" id="{F89CEA62-AD48-F423-BC61-CAE103304B26}"/>
              </a:ext>
            </a:extLst>
          </p:cNvPr>
          <p:cNvSpPr/>
          <p:nvPr/>
        </p:nvSpPr>
        <p:spPr>
          <a:xfrm>
            <a:off x="4679473" y="839126"/>
            <a:ext cx="2147349" cy="1677138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EE5635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ctr"/>
            <a:r>
              <a:rPr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N">
            <a:extLst>
              <a:ext uri="{FF2B5EF4-FFF2-40B4-BE49-F238E27FC236}">
                <a16:creationId xmlns:a16="http://schemas.microsoft.com/office/drawing/2014/main" id="{19BD19B0-CF42-41BF-EF25-64B1C9A418A4}"/>
              </a:ext>
            </a:extLst>
          </p:cNvPr>
          <p:cNvSpPr/>
          <p:nvPr/>
        </p:nvSpPr>
        <p:spPr>
          <a:xfrm>
            <a:off x="7818166" y="2183835"/>
            <a:ext cx="2147350" cy="1545562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ctr"/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6" name="FOLLOW UP">
            <a:extLst>
              <a:ext uri="{FF2B5EF4-FFF2-40B4-BE49-F238E27FC236}">
                <a16:creationId xmlns:a16="http://schemas.microsoft.com/office/drawing/2014/main" id="{DCB5E622-5B43-B90A-B8DC-2F1D6C636909}"/>
              </a:ext>
            </a:extLst>
          </p:cNvPr>
          <p:cNvSpPr/>
          <p:nvPr/>
        </p:nvSpPr>
        <p:spPr>
          <a:xfrm>
            <a:off x="6826822" y="4938367"/>
            <a:ext cx="2477527" cy="1766154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ctr"/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FOLL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W UP</a:t>
            </a:r>
          </a:p>
        </p:txBody>
      </p:sp>
      <p:sp>
        <p:nvSpPr>
          <p:cNvPr id="7" name="FIM">
            <a:extLst>
              <a:ext uri="{FF2B5EF4-FFF2-40B4-BE49-F238E27FC236}">
                <a16:creationId xmlns:a16="http://schemas.microsoft.com/office/drawing/2014/main" id="{32BF69D1-3E74-349B-5A2D-01479241B7DC}"/>
              </a:ext>
            </a:extLst>
          </p:cNvPr>
          <p:cNvSpPr/>
          <p:nvPr/>
        </p:nvSpPr>
        <p:spPr>
          <a:xfrm>
            <a:off x="2508942" y="5017818"/>
            <a:ext cx="2362786" cy="1766154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ctr"/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58FDF0-B3AB-E54C-37D8-9C5106E546EB}"/>
              </a:ext>
            </a:extLst>
          </p:cNvPr>
          <p:cNvGrpSpPr/>
          <p:nvPr/>
        </p:nvGrpSpPr>
        <p:grpSpPr>
          <a:xfrm>
            <a:off x="1820315" y="1597811"/>
            <a:ext cx="2649840" cy="2331148"/>
            <a:chOff x="2912760" y="3692358"/>
            <a:chExt cx="2649840" cy="2331148"/>
          </a:xfrm>
          <a:solidFill>
            <a:srgbClr val="00B0F0"/>
          </a:solidFill>
        </p:grpSpPr>
        <p:sp>
          <p:nvSpPr>
            <p:cNvPr id="10" name="CORE TRANING">
              <a:extLst>
                <a:ext uri="{FF2B5EF4-FFF2-40B4-BE49-F238E27FC236}">
                  <a16:creationId xmlns:a16="http://schemas.microsoft.com/office/drawing/2014/main" id="{D1ABB6AE-E2AC-57F0-95C7-884E084D79E5}"/>
                </a:ext>
              </a:extLst>
            </p:cNvPr>
            <p:cNvSpPr/>
            <p:nvPr/>
          </p:nvSpPr>
          <p:spPr>
            <a:xfrm>
              <a:off x="2912760" y="4336623"/>
              <a:ext cx="2362786" cy="1686883"/>
            </a:xfrm>
            <a:prstGeom prst="ellipse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b="1" dirty="0">
                  <a:latin typeface="Arial" panose="020B0604020202020204" pitchFamily="34" charset="0"/>
                  <a:cs typeface="Arial" panose="020B0604020202020204" pitchFamily="34" charset="0"/>
                </a:rPr>
                <a:t>CORE 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TRANING</a:t>
              </a:r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EF9C5FD3-5458-5104-A74E-05F09501AAE1}"/>
                </a:ext>
              </a:extLst>
            </p:cNvPr>
            <p:cNvSpPr/>
            <p:nvPr/>
          </p:nvSpPr>
          <p:spPr>
            <a:xfrm flipV="1">
              <a:off x="4744144" y="3692358"/>
              <a:ext cx="818456" cy="558900"/>
            </a:xfrm>
            <a:prstGeom prst="line">
              <a:avLst/>
            </a:prstGeom>
            <a:grpFill/>
            <a:ln w="25400">
              <a:solidFill>
                <a:srgbClr val="FCF9F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12" name="Line">
            <a:extLst>
              <a:ext uri="{FF2B5EF4-FFF2-40B4-BE49-F238E27FC236}">
                <a16:creationId xmlns:a16="http://schemas.microsoft.com/office/drawing/2014/main" id="{A535F82F-5429-B1BA-E0B3-6C0513B2E8B4}"/>
              </a:ext>
            </a:extLst>
          </p:cNvPr>
          <p:cNvSpPr/>
          <p:nvPr/>
        </p:nvSpPr>
        <p:spPr>
          <a:xfrm>
            <a:off x="7175539" y="1550096"/>
            <a:ext cx="1272255" cy="454918"/>
          </a:xfrm>
          <a:prstGeom prst="line">
            <a:avLst/>
          </a:prstGeom>
          <a:ln w="25400">
            <a:solidFill>
              <a:srgbClr val="FAF3E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FBDAA4EB-9F43-21AA-992D-DA28F91F4A25}"/>
              </a:ext>
            </a:extLst>
          </p:cNvPr>
          <p:cNvSpPr/>
          <p:nvPr/>
        </p:nvSpPr>
        <p:spPr>
          <a:xfrm flipH="1">
            <a:off x="8844035" y="4019632"/>
            <a:ext cx="463090" cy="998186"/>
          </a:xfrm>
          <a:prstGeom prst="line">
            <a:avLst/>
          </a:prstGeom>
          <a:ln w="25400">
            <a:solidFill>
              <a:srgbClr val="FBF6F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9A15B76-6FE6-70F2-0FFD-ACBE5538D932}"/>
              </a:ext>
            </a:extLst>
          </p:cNvPr>
          <p:cNvSpPr/>
          <p:nvPr/>
        </p:nvSpPr>
        <p:spPr>
          <a:xfrm flipH="1">
            <a:off x="5341750" y="6387639"/>
            <a:ext cx="1371942" cy="1"/>
          </a:xfrm>
          <a:prstGeom prst="line">
            <a:avLst/>
          </a:prstGeom>
          <a:ln w="25400">
            <a:solidFill>
              <a:srgbClr val="FCF7F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A426165C-5E68-5A50-273D-DCC9050AD813}"/>
              </a:ext>
            </a:extLst>
          </p:cNvPr>
          <p:cNvSpPr/>
          <p:nvPr/>
        </p:nvSpPr>
        <p:spPr>
          <a:xfrm flipH="1" flipV="1">
            <a:off x="3068075" y="4214813"/>
            <a:ext cx="83060" cy="812833"/>
          </a:xfrm>
          <a:prstGeom prst="line">
            <a:avLst/>
          </a:prstGeom>
          <a:ln w="25400">
            <a:solidFill>
              <a:srgbClr val="FBF7F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0" animBg="1" advAuto="0"/>
      <p:bldP spid="6" grpId="0" animBg="1" advAuto="0"/>
      <p:bldP spid="7" grpId="0" animBg="1" advAuto="0"/>
      <p:bldP spid="12" grpId="0" animBg="1" advAuto="0"/>
      <p:bldP spid="13" grpId="0" animBg="1" advAuto="0"/>
      <p:bldP spid="14" grpId="0" animBg="1" advAuto="0"/>
      <p:bldP spid="15" grpId="0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F64E9B-7B9D-44D3-7F6B-49CA7613C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498"/>
          </a:xfrm>
          <a:prstGeom prst="rect">
            <a:avLst/>
          </a:prstGeom>
        </p:spPr>
      </p:pic>
      <p:sp>
        <p:nvSpPr>
          <p:cNvPr id="33" name="Rectangle 8">
            <a:extLst>
              <a:ext uri="{FF2B5EF4-FFF2-40B4-BE49-F238E27FC236}">
                <a16:creationId xmlns:a16="http://schemas.microsoft.com/office/drawing/2014/main" id="{62CF61CE-5B45-F8AF-A694-707031659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803" y="1216984"/>
            <a:ext cx="7769269" cy="30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05" tIns="50702" rIns="101405" bIns="50702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FF00"/>
                </a:solidFill>
                <a:latin typeface="Berlin Sans FB Demi" panose="020E0802020502020306" pitchFamily="34" charset="0"/>
                <a:ea typeface="Calibri" pitchFamily="34" charset="0"/>
                <a:cs typeface="Times New Roman" pitchFamily="18" charset="0"/>
              </a:rPr>
              <a:t>Thank You </a:t>
            </a:r>
            <a:r>
              <a:rPr lang="en-US" sz="9600" b="1" dirty="0">
                <a:solidFill>
                  <a:schemeClr val="bg1"/>
                </a:solidFill>
                <a:latin typeface="Berlin Sans FB Demi" panose="020E0802020502020306" pitchFamily="34" charset="0"/>
                <a:ea typeface="Calibri" pitchFamily="34" charset="0"/>
                <a:cs typeface="Times New Roman" pitchFamily="18" charset="0"/>
              </a:rPr>
              <a:t>So Much</a:t>
            </a:r>
            <a:endParaRPr lang="en-US" sz="6600" dirty="0">
              <a:solidFill>
                <a:schemeClr val="bg1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4DC377-90A8-DCE3-C519-416FD00F1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0"/>
            <a:ext cx="5126182" cy="68841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268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A44DD-9BE7-A20F-5132-513C0D1AC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74712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5D396-3DA4-8341-66DE-BF76200D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3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0D90E-5DD3-978B-AD47-E4DA04BC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91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E6B65-5507-5817-F79B-992D9CA1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7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88982-76C1-9BAD-6A77-8EDEC33D0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8012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{396D19CA-0FC6-7846-8898-DBD7968BF9F9}tf16401369</Template>
  <TotalTime>938</TotalTime>
  <Words>570</Words>
  <Application>Microsoft Office PowerPoint</Application>
  <PresentationFormat>Widescreen</PresentationFormat>
  <Paragraphs>99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AkayaTelivigala</vt:lpstr>
      <vt:lpstr>Algerian</vt:lpstr>
      <vt:lpstr>Arial</vt:lpstr>
      <vt:lpstr>Arial Black</vt:lpstr>
      <vt:lpstr>Arial Rounded MT Bold</vt:lpstr>
      <vt:lpstr>Berlin Sans FB Demi</vt:lpstr>
      <vt:lpstr>Calibri</vt:lpstr>
      <vt:lpstr>Calibri Light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CONSIDER YOUR PERPOSE WHAT IS YOUR 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People don't buy products. They buy solutions to their problems.</vt:lpstr>
      <vt:lpstr>UNDERSTAND YOUR TARGET AUDIENCE</vt:lpstr>
      <vt:lpstr>PowerPoint Presentation</vt:lpstr>
      <vt:lpstr>PowerPoint Presentation</vt:lpstr>
      <vt:lpstr>PowerPoint Presentation</vt:lpstr>
      <vt:lpstr>PowerPoint Presentation</vt:lpstr>
      <vt:lpstr>WHY PEOPLE FAIL IN DIRECT SELLING.</vt:lpstr>
      <vt:lpstr>LESSON</vt:lpstr>
      <vt:lpstr>PowerPoint Presentation</vt:lpstr>
      <vt:lpstr>START A NEW HEALTHY HABIT</vt:lpstr>
      <vt:lpstr>PowerPoint Presentation</vt:lpstr>
      <vt:lpstr>PROTENTIAL+PROCESS= GREATNESS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Angesh Kumar Gond</dc:creator>
  <cp:lastModifiedBy>Sounak Chatterjee</cp:lastModifiedBy>
  <cp:revision>119</cp:revision>
  <dcterms:created xsi:type="dcterms:W3CDTF">2023-02-24T04:32:18Z</dcterms:created>
  <dcterms:modified xsi:type="dcterms:W3CDTF">2025-11-01T10:28:20Z</dcterms:modified>
</cp:coreProperties>
</file>