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jpeg"/>
  <Override PartName="/ppt/media/image26.jpg" ContentType="image/jpeg"/>
  <Override PartName="/ppt/media/image32.jpg" ContentType="image/jpeg"/>
  <Override PartName="/ppt/media/image34.jpg" ContentType="image/jpeg"/>
  <Override PartName="/ppt/media/image38.jpg" ContentType="image/jpeg"/>
  <Override PartName="/ppt/media/image40.jpg" ContentType="image/jpeg"/>
  <Override PartName="/ppt/media/image45.JPG" ContentType="image/jpeg"/>
  <Override PartName="/ppt/media/image46.jpg" ContentType="image/jpeg"/>
  <Override PartName="/ppt/media/image49.JPG" ContentType="image/jpeg"/>
  <Override PartName="/ppt/notesSlides/notesSlide1.xml" ContentType="application/vnd.openxmlformats-officedocument.presentationml.notesSlide+xml"/>
  <Override PartName="/ppt/media/image50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8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365" r:id="rId5"/>
    <p:sldId id="442" r:id="rId6"/>
    <p:sldId id="261" r:id="rId7"/>
    <p:sldId id="262" r:id="rId8"/>
    <p:sldId id="363" r:id="rId9"/>
    <p:sldId id="364" r:id="rId10"/>
    <p:sldId id="263" r:id="rId11"/>
    <p:sldId id="265" r:id="rId12"/>
    <p:sldId id="441" r:id="rId13"/>
    <p:sldId id="366" r:id="rId14"/>
    <p:sldId id="266" r:id="rId15"/>
    <p:sldId id="268" r:id="rId16"/>
    <p:sldId id="267" r:id="rId17"/>
    <p:sldId id="285" r:id="rId18"/>
    <p:sldId id="290" r:id="rId19"/>
    <p:sldId id="301" r:id="rId20"/>
    <p:sldId id="304" r:id="rId21"/>
    <p:sldId id="308" r:id="rId22"/>
    <p:sldId id="312" r:id="rId23"/>
    <p:sldId id="314" r:id="rId24"/>
    <p:sldId id="322" r:id="rId25"/>
    <p:sldId id="328" r:id="rId26"/>
    <p:sldId id="316" r:id="rId27"/>
    <p:sldId id="440" r:id="rId28"/>
    <p:sldId id="302" r:id="rId29"/>
    <p:sldId id="341" r:id="rId30"/>
    <p:sldId id="3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A16EB-F39D-4311-BE2D-5D79EE651C11}" v="30" dt="2025-11-01T10:29:10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/>
    <p:restoredTop sz="94626"/>
  </p:normalViewPr>
  <p:slideViewPr>
    <p:cSldViewPr snapToGrid="0">
      <p:cViewPr varScale="1">
        <p:scale>
          <a:sx n="76" d="100"/>
          <a:sy n="76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nak Chatterjee" userId="6cd54d0db8d48789" providerId="LiveId" clId="{DC4EA04C-E302-4DA1-8FE8-80F60F39392A}"/>
    <pc:docChg chg="modSld">
      <pc:chgData name="Sounak Chatterjee" userId="6cd54d0db8d48789" providerId="LiveId" clId="{DC4EA04C-E302-4DA1-8FE8-80F60F39392A}" dt="2025-11-01T10:29:10.274" v="29"/>
      <pc:docMkLst>
        <pc:docMk/>
      </pc:docMkLst>
      <pc:sldChg chg="addSp modSp">
        <pc:chgData name="Sounak Chatterjee" userId="6cd54d0db8d48789" providerId="LiveId" clId="{DC4EA04C-E302-4DA1-8FE8-80F60F39392A}" dt="2025-11-01T10:28:33.074" v="0"/>
        <pc:sldMkLst>
          <pc:docMk/>
          <pc:sldMk cId="0" sldId="256"/>
        </pc:sldMkLst>
        <pc:spChg chg="add mod">
          <ac:chgData name="Sounak Chatterjee" userId="6cd54d0db8d48789" providerId="LiveId" clId="{DC4EA04C-E302-4DA1-8FE8-80F60F39392A}" dt="2025-11-01T10:28:33.074" v="0"/>
          <ac:spMkLst>
            <pc:docMk/>
            <pc:sldMk cId="0" sldId="256"/>
            <ac:spMk id="8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34.042" v="1"/>
        <pc:sldMkLst>
          <pc:docMk/>
          <pc:sldMk cId="0" sldId="257"/>
        </pc:sldMkLst>
        <pc:spChg chg="add mod">
          <ac:chgData name="Sounak Chatterjee" userId="6cd54d0db8d48789" providerId="LiveId" clId="{DC4EA04C-E302-4DA1-8FE8-80F60F39392A}" dt="2025-11-01T10:28:34.042" v="1"/>
          <ac:spMkLst>
            <pc:docMk/>
            <pc:sldMk cId="0" sldId="257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35.335" v="2"/>
        <pc:sldMkLst>
          <pc:docMk/>
          <pc:sldMk cId="0" sldId="259"/>
        </pc:sldMkLst>
        <pc:spChg chg="add mod">
          <ac:chgData name="Sounak Chatterjee" userId="6cd54d0db8d48789" providerId="LiveId" clId="{DC4EA04C-E302-4DA1-8FE8-80F60F39392A}" dt="2025-11-01T10:28:35.335" v="2"/>
          <ac:spMkLst>
            <pc:docMk/>
            <pc:sldMk cId="0" sldId="259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39.477" v="5"/>
        <pc:sldMkLst>
          <pc:docMk/>
          <pc:sldMk cId="0" sldId="261"/>
        </pc:sldMkLst>
        <pc:spChg chg="add mod">
          <ac:chgData name="Sounak Chatterjee" userId="6cd54d0db8d48789" providerId="LiveId" clId="{DC4EA04C-E302-4DA1-8FE8-80F60F39392A}" dt="2025-11-01T10:28:39.477" v="5"/>
          <ac:spMkLst>
            <pc:docMk/>
            <pc:sldMk cId="0" sldId="261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1.844" v="6"/>
        <pc:sldMkLst>
          <pc:docMk/>
          <pc:sldMk cId="0" sldId="262"/>
        </pc:sldMkLst>
        <pc:spChg chg="add mod">
          <ac:chgData name="Sounak Chatterjee" userId="6cd54d0db8d48789" providerId="LiveId" clId="{DC4EA04C-E302-4DA1-8FE8-80F60F39392A}" dt="2025-11-01T10:28:41.844" v="6"/>
          <ac:spMkLst>
            <pc:docMk/>
            <pc:sldMk cId="0" sldId="262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5.649" v="9"/>
        <pc:sldMkLst>
          <pc:docMk/>
          <pc:sldMk cId="0" sldId="263"/>
        </pc:sldMkLst>
        <pc:spChg chg="add mod">
          <ac:chgData name="Sounak Chatterjee" userId="6cd54d0db8d48789" providerId="LiveId" clId="{DC4EA04C-E302-4DA1-8FE8-80F60F39392A}" dt="2025-11-01T10:28:45.649" v="9"/>
          <ac:spMkLst>
            <pc:docMk/>
            <pc:sldMk cId="0" sldId="263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6.868" v="10"/>
        <pc:sldMkLst>
          <pc:docMk/>
          <pc:sldMk cId="0" sldId="265"/>
        </pc:sldMkLst>
        <pc:spChg chg="add mod">
          <ac:chgData name="Sounak Chatterjee" userId="6cd54d0db8d48789" providerId="LiveId" clId="{DC4EA04C-E302-4DA1-8FE8-80F60F39392A}" dt="2025-11-01T10:28:46.868" v="10"/>
          <ac:spMkLst>
            <pc:docMk/>
            <pc:sldMk cId="0" sldId="265"/>
            <ac:spMk id="6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1.100" v="13"/>
        <pc:sldMkLst>
          <pc:docMk/>
          <pc:sldMk cId="0" sldId="266"/>
        </pc:sldMkLst>
        <pc:spChg chg="add mod">
          <ac:chgData name="Sounak Chatterjee" userId="6cd54d0db8d48789" providerId="LiveId" clId="{DC4EA04C-E302-4DA1-8FE8-80F60F39392A}" dt="2025-11-01T10:28:51.100" v="13"/>
          <ac:spMkLst>
            <pc:docMk/>
            <pc:sldMk cId="0" sldId="266"/>
            <ac:spMk id="8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3.496" v="15"/>
        <pc:sldMkLst>
          <pc:docMk/>
          <pc:sldMk cId="0" sldId="267"/>
        </pc:sldMkLst>
        <pc:spChg chg="add mod">
          <ac:chgData name="Sounak Chatterjee" userId="6cd54d0db8d48789" providerId="LiveId" clId="{DC4EA04C-E302-4DA1-8FE8-80F60F39392A}" dt="2025-11-01T10:28:53.496" v="15"/>
          <ac:spMkLst>
            <pc:docMk/>
            <pc:sldMk cId="0" sldId="267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2.226" v="14"/>
        <pc:sldMkLst>
          <pc:docMk/>
          <pc:sldMk cId="0" sldId="268"/>
        </pc:sldMkLst>
        <pc:spChg chg="add mod">
          <ac:chgData name="Sounak Chatterjee" userId="6cd54d0db8d48789" providerId="LiveId" clId="{DC4EA04C-E302-4DA1-8FE8-80F60F39392A}" dt="2025-11-01T10:28:52.226" v="14"/>
          <ac:spMkLst>
            <pc:docMk/>
            <pc:sldMk cId="0" sldId="268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4.808" v="16"/>
        <pc:sldMkLst>
          <pc:docMk/>
          <pc:sldMk cId="4102175707" sldId="285"/>
        </pc:sldMkLst>
        <pc:spChg chg="add mod">
          <ac:chgData name="Sounak Chatterjee" userId="6cd54d0db8d48789" providerId="LiveId" clId="{DC4EA04C-E302-4DA1-8FE8-80F60F39392A}" dt="2025-11-01T10:28:54.808" v="16"/>
          <ac:spMkLst>
            <pc:docMk/>
            <pc:sldMk cId="4102175707" sldId="285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6.186" v="17"/>
        <pc:sldMkLst>
          <pc:docMk/>
          <pc:sldMk cId="590613969" sldId="290"/>
        </pc:sldMkLst>
        <pc:spChg chg="add mod">
          <ac:chgData name="Sounak Chatterjee" userId="6cd54d0db8d48789" providerId="LiveId" clId="{DC4EA04C-E302-4DA1-8FE8-80F60F39392A}" dt="2025-11-01T10:28:56.186" v="17"/>
          <ac:spMkLst>
            <pc:docMk/>
            <pc:sldMk cId="590613969" sldId="290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7.374" v="18"/>
        <pc:sldMkLst>
          <pc:docMk/>
          <pc:sldMk cId="299467007" sldId="301"/>
        </pc:sldMkLst>
        <pc:spChg chg="add mod">
          <ac:chgData name="Sounak Chatterjee" userId="6cd54d0db8d48789" providerId="LiveId" clId="{DC4EA04C-E302-4DA1-8FE8-80F60F39392A}" dt="2025-11-01T10:28:57.374" v="18"/>
          <ac:spMkLst>
            <pc:docMk/>
            <pc:sldMk cId="299467007" sldId="301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10.274" v="29"/>
        <pc:sldMkLst>
          <pc:docMk/>
          <pc:sldMk cId="0" sldId="303"/>
        </pc:sldMkLst>
        <pc:spChg chg="add mod">
          <ac:chgData name="Sounak Chatterjee" userId="6cd54d0db8d48789" providerId="LiveId" clId="{DC4EA04C-E302-4DA1-8FE8-80F60F39392A}" dt="2025-11-01T10:29:10.274" v="29"/>
          <ac:spMkLst>
            <pc:docMk/>
            <pc:sldMk cId="0" sldId="303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8.546" v="19"/>
        <pc:sldMkLst>
          <pc:docMk/>
          <pc:sldMk cId="589126424" sldId="304"/>
        </pc:sldMkLst>
        <pc:spChg chg="add mod">
          <ac:chgData name="Sounak Chatterjee" userId="6cd54d0db8d48789" providerId="LiveId" clId="{DC4EA04C-E302-4DA1-8FE8-80F60F39392A}" dt="2025-11-01T10:28:58.546" v="19"/>
          <ac:spMkLst>
            <pc:docMk/>
            <pc:sldMk cId="589126424" sldId="304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59.602" v="20"/>
        <pc:sldMkLst>
          <pc:docMk/>
          <pc:sldMk cId="1131472773" sldId="308"/>
        </pc:sldMkLst>
        <pc:spChg chg="add mod">
          <ac:chgData name="Sounak Chatterjee" userId="6cd54d0db8d48789" providerId="LiveId" clId="{DC4EA04C-E302-4DA1-8FE8-80F60F39392A}" dt="2025-11-01T10:28:59.602" v="20"/>
          <ac:spMkLst>
            <pc:docMk/>
            <pc:sldMk cId="1131472773" sldId="308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1.072" v="21"/>
        <pc:sldMkLst>
          <pc:docMk/>
          <pc:sldMk cId="4132539523" sldId="312"/>
        </pc:sldMkLst>
        <pc:spChg chg="add mod">
          <ac:chgData name="Sounak Chatterjee" userId="6cd54d0db8d48789" providerId="LiveId" clId="{DC4EA04C-E302-4DA1-8FE8-80F60F39392A}" dt="2025-11-01T10:29:01.072" v="21"/>
          <ac:spMkLst>
            <pc:docMk/>
            <pc:sldMk cId="4132539523" sldId="312"/>
            <ac:spMk id="6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2.184" v="22"/>
        <pc:sldMkLst>
          <pc:docMk/>
          <pc:sldMk cId="4130308582" sldId="314"/>
        </pc:sldMkLst>
        <pc:spChg chg="add mod">
          <ac:chgData name="Sounak Chatterjee" userId="6cd54d0db8d48789" providerId="LiveId" clId="{DC4EA04C-E302-4DA1-8FE8-80F60F39392A}" dt="2025-11-01T10:29:02.184" v="22"/>
          <ac:spMkLst>
            <pc:docMk/>
            <pc:sldMk cId="4130308582" sldId="314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5.168" v="25"/>
        <pc:sldMkLst>
          <pc:docMk/>
          <pc:sldMk cId="0" sldId="316"/>
        </pc:sldMkLst>
        <pc:spChg chg="add mod">
          <ac:chgData name="Sounak Chatterjee" userId="6cd54d0db8d48789" providerId="LiveId" clId="{DC4EA04C-E302-4DA1-8FE8-80F60F39392A}" dt="2025-11-01T10:29:05.168" v="25"/>
          <ac:spMkLst>
            <pc:docMk/>
            <pc:sldMk cId="0" sldId="316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3.143" v="23"/>
        <pc:sldMkLst>
          <pc:docMk/>
          <pc:sldMk cId="3214064980" sldId="322"/>
        </pc:sldMkLst>
        <pc:spChg chg="add mod">
          <ac:chgData name="Sounak Chatterjee" userId="6cd54d0db8d48789" providerId="LiveId" clId="{DC4EA04C-E302-4DA1-8FE8-80F60F39392A}" dt="2025-11-01T10:29:03.143" v="23"/>
          <ac:spMkLst>
            <pc:docMk/>
            <pc:sldMk cId="3214064980" sldId="322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4.153" v="24"/>
        <pc:sldMkLst>
          <pc:docMk/>
          <pc:sldMk cId="3812186509" sldId="328"/>
        </pc:sldMkLst>
        <pc:spChg chg="add mod">
          <ac:chgData name="Sounak Chatterjee" userId="6cd54d0db8d48789" providerId="LiveId" clId="{DC4EA04C-E302-4DA1-8FE8-80F60F39392A}" dt="2025-11-01T10:29:04.153" v="24"/>
          <ac:spMkLst>
            <pc:docMk/>
            <pc:sldMk cId="3812186509" sldId="328"/>
            <ac:spMk id="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8.577" v="28"/>
        <pc:sldMkLst>
          <pc:docMk/>
          <pc:sldMk cId="3130504190" sldId="341"/>
        </pc:sldMkLst>
        <pc:spChg chg="add mod">
          <ac:chgData name="Sounak Chatterjee" userId="6cd54d0db8d48789" providerId="LiveId" clId="{DC4EA04C-E302-4DA1-8FE8-80F60F39392A}" dt="2025-11-01T10:29:08.577" v="28"/>
          <ac:spMkLst>
            <pc:docMk/>
            <pc:sldMk cId="3130504190" sldId="341"/>
            <ac:spMk id="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3.129" v="7"/>
        <pc:sldMkLst>
          <pc:docMk/>
          <pc:sldMk cId="0" sldId="363"/>
        </pc:sldMkLst>
        <pc:spChg chg="add mod">
          <ac:chgData name="Sounak Chatterjee" userId="6cd54d0db8d48789" providerId="LiveId" clId="{DC4EA04C-E302-4DA1-8FE8-80F60F39392A}" dt="2025-11-01T10:28:43.129" v="7"/>
          <ac:spMkLst>
            <pc:docMk/>
            <pc:sldMk cId="0" sldId="363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4.493" v="8"/>
        <pc:sldMkLst>
          <pc:docMk/>
          <pc:sldMk cId="0" sldId="364"/>
        </pc:sldMkLst>
        <pc:spChg chg="add mod">
          <ac:chgData name="Sounak Chatterjee" userId="6cd54d0db8d48789" providerId="LiveId" clId="{DC4EA04C-E302-4DA1-8FE8-80F60F39392A}" dt="2025-11-01T10:28:44.493" v="8"/>
          <ac:spMkLst>
            <pc:docMk/>
            <pc:sldMk cId="0" sldId="364"/>
            <ac:spMk id="11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36.719" v="3"/>
        <pc:sldMkLst>
          <pc:docMk/>
          <pc:sldMk cId="0" sldId="365"/>
        </pc:sldMkLst>
        <pc:spChg chg="add mod">
          <ac:chgData name="Sounak Chatterjee" userId="6cd54d0db8d48789" providerId="LiveId" clId="{DC4EA04C-E302-4DA1-8FE8-80F60F39392A}" dt="2025-11-01T10:28:36.719" v="3"/>
          <ac:spMkLst>
            <pc:docMk/>
            <pc:sldMk cId="0" sldId="365"/>
            <ac:spMk id="13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9.434" v="12"/>
        <pc:sldMkLst>
          <pc:docMk/>
          <pc:sldMk cId="0" sldId="366"/>
        </pc:sldMkLst>
        <pc:spChg chg="add mod">
          <ac:chgData name="Sounak Chatterjee" userId="6cd54d0db8d48789" providerId="LiveId" clId="{DC4EA04C-E302-4DA1-8FE8-80F60F39392A}" dt="2025-11-01T10:28:49.434" v="12"/>
          <ac:spMkLst>
            <pc:docMk/>
            <pc:sldMk cId="0" sldId="366"/>
            <ac:spMk id="12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9:07.194" v="27"/>
        <pc:sldMkLst>
          <pc:docMk/>
          <pc:sldMk cId="2352540646" sldId="440"/>
        </pc:sldMkLst>
        <pc:spChg chg="add mod">
          <ac:chgData name="Sounak Chatterjee" userId="6cd54d0db8d48789" providerId="LiveId" clId="{DC4EA04C-E302-4DA1-8FE8-80F60F39392A}" dt="2025-11-01T10:29:06.265" v="26"/>
          <ac:spMkLst>
            <pc:docMk/>
            <pc:sldMk cId="2352540646" sldId="440"/>
            <ac:spMk id="4" creationId="{7B994236-8D25-FB0F-2BD6-19F2E426D586}"/>
          </ac:spMkLst>
        </pc:spChg>
        <pc:spChg chg="add mod">
          <ac:chgData name="Sounak Chatterjee" userId="6cd54d0db8d48789" providerId="LiveId" clId="{DC4EA04C-E302-4DA1-8FE8-80F60F39392A}" dt="2025-11-01T10:29:07.194" v="27"/>
          <ac:spMkLst>
            <pc:docMk/>
            <pc:sldMk cId="2352540646" sldId="440"/>
            <ac:spMk id="5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48.161" v="11"/>
        <pc:sldMkLst>
          <pc:docMk/>
          <pc:sldMk cId="1177975115" sldId="441"/>
        </pc:sldMkLst>
        <pc:spChg chg="add mod">
          <ac:chgData name="Sounak Chatterjee" userId="6cd54d0db8d48789" providerId="LiveId" clId="{DC4EA04C-E302-4DA1-8FE8-80F60F39392A}" dt="2025-11-01T10:28:48.161" v="11"/>
          <ac:spMkLst>
            <pc:docMk/>
            <pc:sldMk cId="1177975115" sldId="441"/>
            <ac:spMk id="4" creationId="{7B994236-8D25-FB0F-2BD6-19F2E426D586}"/>
          </ac:spMkLst>
        </pc:spChg>
      </pc:sldChg>
      <pc:sldChg chg="addSp modSp">
        <pc:chgData name="Sounak Chatterjee" userId="6cd54d0db8d48789" providerId="LiveId" clId="{DC4EA04C-E302-4DA1-8FE8-80F60F39392A}" dt="2025-11-01T10:28:38.173" v="4"/>
        <pc:sldMkLst>
          <pc:docMk/>
          <pc:sldMk cId="110056621" sldId="442"/>
        </pc:sldMkLst>
        <pc:spChg chg="add mod">
          <ac:chgData name="Sounak Chatterjee" userId="6cd54d0db8d48789" providerId="LiveId" clId="{DC4EA04C-E302-4DA1-8FE8-80F60F39392A}" dt="2025-11-01T10:28:38.173" v="4"/>
          <ac:spMkLst>
            <pc:docMk/>
            <pc:sldMk cId="110056621" sldId="442"/>
            <ac:spMk id="3" creationId="{7B994236-8D25-FB0F-2BD6-19F2E426D5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C6849-6872-284C-A489-3252FAA2657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47A63-D52E-7240-B61A-FBE68540C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4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AEB"/>
                </a:solidFill>
                <a:latin typeface="DM Sans Italics"/>
              </a:rPr>
              <a:t>Presented by:  ………………….(Type your name) and in circle add your photo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126BC-827E-4E6D-A210-54EA26CB14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2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2B68-0258-FA97-DD50-A3947CB80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331A0-CA5B-13F5-ED78-3AF005FC2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2680C-85BF-7631-55AD-A15D1AB4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2D74E-3F8E-F2D6-FA38-ED3FD4BF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3BC8C-CDAF-3F21-8C5F-454BCA99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7ADC-4DFD-269D-6F6A-F35B2E83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E8F4F-C3D0-5E67-881F-AC9E5C8EA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73E23-1430-AAE2-D007-A77AAB78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FE4B8-105E-10C5-140E-B4600E15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524B5-DD60-5078-9090-62BF4323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87B4E9-D132-0348-1382-BC811CF26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84F65-D287-EB8D-ACFD-3A2423279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6B8E9-F8CD-8022-5469-E5946D70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CCA0-C3DC-1425-520D-3A26D435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CDDE0-B5DD-98F5-57C4-993FF4E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62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6E6E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074919" cy="68579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820391" y="5791606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676021" y="514350"/>
                </a:moveTo>
                <a:lnTo>
                  <a:pt x="461391" y="285521"/>
                </a:lnTo>
                <a:lnTo>
                  <a:pt x="437146" y="275488"/>
                </a:lnTo>
                <a:lnTo>
                  <a:pt x="424243" y="278003"/>
                </a:lnTo>
                <a:lnTo>
                  <a:pt x="412902" y="285521"/>
                </a:lnTo>
                <a:lnTo>
                  <a:pt x="405371" y="296862"/>
                </a:lnTo>
                <a:lnTo>
                  <a:pt x="402856" y="309765"/>
                </a:lnTo>
                <a:lnTo>
                  <a:pt x="405371" y="322681"/>
                </a:lnTo>
                <a:lnTo>
                  <a:pt x="412902" y="334022"/>
                </a:lnTo>
                <a:lnTo>
                  <a:pt x="593229" y="514350"/>
                </a:lnTo>
                <a:lnTo>
                  <a:pt x="412902" y="694690"/>
                </a:lnTo>
                <a:lnTo>
                  <a:pt x="405371" y="706031"/>
                </a:lnTo>
                <a:lnTo>
                  <a:pt x="402856" y="718934"/>
                </a:lnTo>
                <a:lnTo>
                  <a:pt x="405371" y="731837"/>
                </a:lnTo>
                <a:lnTo>
                  <a:pt x="437146" y="753224"/>
                </a:lnTo>
                <a:lnTo>
                  <a:pt x="443699" y="752589"/>
                </a:lnTo>
                <a:lnTo>
                  <a:pt x="665975" y="538594"/>
                </a:lnTo>
                <a:lnTo>
                  <a:pt x="673506" y="527253"/>
                </a:lnTo>
                <a:lnTo>
                  <a:pt x="676021" y="514350"/>
                </a:lnTo>
                <a:close/>
              </a:path>
              <a:path w="1028700" h="1028700">
                <a:moveTo>
                  <a:pt x="1028700" y="514350"/>
                </a:moveTo>
                <a:lnTo>
                  <a:pt x="1026604" y="467601"/>
                </a:lnTo>
                <a:lnTo>
                  <a:pt x="1020406" y="422021"/>
                </a:lnTo>
                <a:lnTo>
                  <a:pt x="1010297" y="377774"/>
                </a:lnTo>
                <a:lnTo>
                  <a:pt x="996480" y="335064"/>
                </a:lnTo>
                <a:lnTo>
                  <a:pt x="979106" y="294055"/>
                </a:lnTo>
                <a:lnTo>
                  <a:pt x="960120" y="258241"/>
                </a:lnTo>
                <a:lnTo>
                  <a:pt x="960120" y="514350"/>
                </a:lnTo>
                <a:lnTo>
                  <a:pt x="957503" y="562851"/>
                </a:lnTo>
                <a:lnTo>
                  <a:pt x="949820" y="609854"/>
                </a:lnTo>
                <a:lnTo>
                  <a:pt x="937361" y="655091"/>
                </a:lnTo>
                <a:lnTo>
                  <a:pt x="920394" y="698284"/>
                </a:lnTo>
                <a:lnTo>
                  <a:pt x="899172" y="739165"/>
                </a:lnTo>
                <a:lnTo>
                  <a:pt x="874001" y="777443"/>
                </a:lnTo>
                <a:lnTo>
                  <a:pt x="845146" y="812863"/>
                </a:lnTo>
                <a:lnTo>
                  <a:pt x="812863" y="845134"/>
                </a:lnTo>
                <a:lnTo>
                  <a:pt x="777455" y="874001"/>
                </a:lnTo>
                <a:lnTo>
                  <a:pt x="739165" y="899172"/>
                </a:lnTo>
                <a:lnTo>
                  <a:pt x="698296" y="920381"/>
                </a:lnTo>
                <a:lnTo>
                  <a:pt x="655104" y="937361"/>
                </a:lnTo>
                <a:lnTo>
                  <a:pt x="609866" y="949820"/>
                </a:lnTo>
                <a:lnTo>
                  <a:pt x="562864" y="957503"/>
                </a:lnTo>
                <a:lnTo>
                  <a:pt x="514350" y="960120"/>
                </a:lnTo>
                <a:lnTo>
                  <a:pt x="465848" y="957503"/>
                </a:lnTo>
                <a:lnTo>
                  <a:pt x="418846" y="949820"/>
                </a:lnTo>
                <a:lnTo>
                  <a:pt x="373608" y="937361"/>
                </a:lnTo>
                <a:lnTo>
                  <a:pt x="330415" y="920381"/>
                </a:lnTo>
                <a:lnTo>
                  <a:pt x="289547" y="899172"/>
                </a:lnTo>
                <a:lnTo>
                  <a:pt x="251256" y="874001"/>
                </a:lnTo>
                <a:lnTo>
                  <a:pt x="215849" y="845134"/>
                </a:lnTo>
                <a:lnTo>
                  <a:pt x="183565" y="812863"/>
                </a:lnTo>
                <a:lnTo>
                  <a:pt x="154711" y="777443"/>
                </a:lnTo>
                <a:lnTo>
                  <a:pt x="129527" y="739165"/>
                </a:lnTo>
                <a:lnTo>
                  <a:pt x="108318" y="698284"/>
                </a:lnTo>
                <a:lnTo>
                  <a:pt x="91351" y="655091"/>
                </a:lnTo>
                <a:lnTo>
                  <a:pt x="78879" y="609854"/>
                </a:lnTo>
                <a:lnTo>
                  <a:pt x="71208" y="562851"/>
                </a:lnTo>
                <a:lnTo>
                  <a:pt x="68580" y="514350"/>
                </a:lnTo>
                <a:lnTo>
                  <a:pt x="71208" y="465848"/>
                </a:lnTo>
                <a:lnTo>
                  <a:pt x="78879" y="418846"/>
                </a:lnTo>
                <a:lnTo>
                  <a:pt x="91351" y="373608"/>
                </a:lnTo>
                <a:lnTo>
                  <a:pt x="108318" y="330415"/>
                </a:lnTo>
                <a:lnTo>
                  <a:pt x="129527" y="289534"/>
                </a:lnTo>
                <a:lnTo>
                  <a:pt x="154711" y="251256"/>
                </a:lnTo>
                <a:lnTo>
                  <a:pt x="183565" y="215836"/>
                </a:lnTo>
                <a:lnTo>
                  <a:pt x="215849" y="183565"/>
                </a:lnTo>
                <a:lnTo>
                  <a:pt x="251256" y="154698"/>
                </a:lnTo>
                <a:lnTo>
                  <a:pt x="289547" y="129527"/>
                </a:lnTo>
                <a:lnTo>
                  <a:pt x="330415" y="108318"/>
                </a:lnTo>
                <a:lnTo>
                  <a:pt x="373608" y="91338"/>
                </a:lnTo>
                <a:lnTo>
                  <a:pt x="418846" y="78879"/>
                </a:lnTo>
                <a:lnTo>
                  <a:pt x="465848" y="71196"/>
                </a:lnTo>
                <a:lnTo>
                  <a:pt x="514350" y="68580"/>
                </a:lnTo>
                <a:lnTo>
                  <a:pt x="562864" y="71196"/>
                </a:lnTo>
                <a:lnTo>
                  <a:pt x="609866" y="78879"/>
                </a:lnTo>
                <a:lnTo>
                  <a:pt x="655104" y="91338"/>
                </a:lnTo>
                <a:lnTo>
                  <a:pt x="698296" y="108318"/>
                </a:lnTo>
                <a:lnTo>
                  <a:pt x="739165" y="129527"/>
                </a:lnTo>
                <a:lnTo>
                  <a:pt x="777455" y="154698"/>
                </a:lnTo>
                <a:lnTo>
                  <a:pt x="812863" y="183565"/>
                </a:lnTo>
                <a:lnTo>
                  <a:pt x="845146" y="215836"/>
                </a:lnTo>
                <a:lnTo>
                  <a:pt x="874001" y="251256"/>
                </a:lnTo>
                <a:lnTo>
                  <a:pt x="899172" y="289534"/>
                </a:lnTo>
                <a:lnTo>
                  <a:pt x="920394" y="330415"/>
                </a:lnTo>
                <a:lnTo>
                  <a:pt x="937361" y="373608"/>
                </a:lnTo>
                <a:lnTo>
                  <a:pt x="949820" y="418846"/>
                </a:lnTo>
                <a:lnTo>
                  <a:pt x="957503" y="465848"/>
                </a:lnTo>
                <a:lnTo>
                  <a:pt x="960120" y="514350"/>
                </a:lnTo>
                <a:lnTo>
                  <a:pt x="960120" y="258241"/>
                </a:lnTo>
                <a:lnTo>
                  <a:pt x="934478" y="217919"/>
                </a:lnTo>
                <a:lnTo>
                  <a:pt x="907592" y="183146"/>
                </a:lnTo>
                <a:lnTo>
                  <a:pt x="877887" y="150825"/>
                </a:lnTo>
                <a:lnTo>
                  <a:pt x="845553" y="121119"/>
                </a:lnTo>
                <a:lnTo>
                  <a:pt x="810780" y="94221"/>
                </a:lnTo>
                <a:lnTo>
                  <a:pt x="773760" y="70319"/>
                </a:lnTo>
                <a:lnTo>
                  <a:pt x="770458" y="68580"/>
                </a:lnTo>
                <a:lnTo>
                  <a:pt x="734644" y="49593"/>
                </a:lnTo>
                <a:lnTo>
                  <a:pt x="693648" y="32232"/>
                </a:lnTo>
                <a:lnTo>
                  <a:pt x="650938" y="18402"/>
                </a:lnTo>
                <a:lnTo>
                  <a:pt x="606691" y="8305"/>
                </a:lnTo>
                <a:lnTo>
                  <a:pt x="561098" y="2108"/>
                </a:lnTo>
                <a:lnTo>
                  <a:pt x="514350" y="0"/>
                </a:lnTo>
                <a:lnTo>
                  <a:pt x="467601" y="2108"/>
                </a:lnTo>
                <a:lnTo>
                  <a:pt x="422021" y="8305"/>
                </a:lnTo>
                <a:lnTo>
                  <a:pt x="377774" y="18402"/>
                </a:lnTo>
                <a:lnTo>
                  <a:pt x="335064" y="32232"/>
                </a:lnTo>
                <a:lnTo>
                  <a:pt x="294068" y="49593"/>
                </a:lnTo>
                <a:lnTo>
                  <a:pt x="254952" y="70319"/>
                </a:lnTo>
                <a:lnTo>
                  <a:pt x="217919" y="94221"/>
                </a:lnTo>
                <a:lnTo>
                  <a:pt x="183159" y="121119"/>
                </a:lnTo>
                <a:lnTo>
                  <a:pt x="150825" y="150825"/>
                </a:lnTo>
                <a:lnTo>
                  <a:pt x="121119" y="183146"/>
                </a:lnTo>
                <a:lnTo>
                  <a:pt x="94234" y="217919"/>
                </a:lnTo>
                <a:lnTo>
                  <a:pt x="70332" y="254952"/>
                </a:lnTo>
                <a:lnTo>
                  <a:pt x="49606" y="294055"/>
                </a:lnTo>
                <a:lnTo>
                  <a:pt x="32232" y="335064"/>
                </a:lnTo>
                <a:lnTo>
                  <a:pt x="18415" y="377774"/>
                </a:lnTo>
                <a:lnTo>
                  <a:pt x="8305" y="422021"/>
                </a:lnTo>
                <a:lnTo>
                  <a:pt x="2108" y="467601"/>
                </a:lnTo>
                <a:lnTo>
                  <a:pt x="0" y="514350"/>
                </a:lnTo>
                <a:lnTo>
                  <a:pt x="2108" y="561098"/>
                </a:lnTo>
                <a:lnTo>
                  <a:pt x="8305" y="606679"/>
                </a:lnTo>
                <a:lnTo>
                  <a:pt x="18415" y="650925"/>
                </a:lnTo>
                <a:lnTo>
                  <a:pt x="32232" y="693635"/>
                </a:lnTo>
                <a:lnTo>
                  <a:pt x="49606" y="734644"/>
                </a:lnTo>
                <a:lnTo>
                  <a:pt x="70332" y="773747"/>
                </a:lnTo>
                <a:lnTo>
                  <a:pt x="94234" y="810780"/>
                </a:lnTo>
                <a:lnTo>
                  <a:pt x="121119" y="845553"/>
                </a:lnTo>
                <a:lnTo>
                  <a:pt x="150825" y="877874"/>
                </a:lnTo>
                <a:lnTo>
                  <a:pt x="183159" y="907580"/>
                </a:lnTo>
                <a:lnTo>
                  <a:pt x="217919" y="934478"/>
                </a:lnTo>
                <a:lnTo>
                  <a:pt x="254952" y="958380"/>
                </a:lnTo>
                <a:lnTo>
                  <a:pt x="294068" y="979106"/>
                </a:lnTo>
                <a:lnTo>
                  <a:pt x="335064" y="996467"/>
                </a:lnTo>
                <a:lnTo>
                  <a:pt x="377774" y="1010297"/>
                </a:lnTo>
                <a:lnTo>
                  <a:pt x="422021" y="1020394"/>
                </a:lnTo>
                <a:lnTo>
                  <a:pt x="467601" y="1026591"/>
                </a:lnTo>
                <a:lnTo>
                  <a:pt x="514350" y="1028700"/>
                </a:lnTo>
                <a:lnTo>
                  <a:pt x="561098" y="1026591"/>
                </a:lnTo>
                <a:lnTo>
                  <a:pt x="606691" y="1020394"/>
                </a:lnTo>
                <a:lnTo>
                  <a:pt x="650938" y="1010297"/>
                </a:lnTo>
                <a:lnTo>
                  <a:pt x="693648" y="996467"/>
                </a:lnTo>
                <a:lnTo>
                  <a:pt x="734644" y="979106"/>
                </a:lnTo>
                <a:lnTo>
                  <a:pt x="770458" y="960120"/>
                </a:lnTo>
                <a:lnTo>
                  <a:pt x="773760" y="958380"/>
                </a:lnTo>
                <a:lnTo>
                  <a:pt x="810780" y="934478"/>
                </a:lnTo>
                <a:lnTo>
                  <a:pt x="845553" y="907580"/>
                </a:lnTo>
                <a:lnTo>
                  <a:pt x="877887" y="877874"/>
                </a:lnTo>
                <a:lnTo>
                  <a:pt x="907592" y="845553"/>
                </a:lnTo>
                <a:lnTo>
                  <a:pt x="934478" y="810780"/>
                </a:lnTo>
                <a:lnTo>
                  <a:pt x="958380" y="773747"/>
                </a:lnTo>
                <a:lnTo>
                  <a:pt x="979106" y="734644"/>
                </a:lnTo>
                <a:lnTo>
                  <a:pt x="996480" y="693635"/>
                </a:lnTo>
                <a:lnTo>
                  <a:pt x="1010297" y="650925"/>
                </a:lnTo>
                <a:lnTo>
                  <a:pt x="1020406" y="606679"/>
                </a:lnTo>
                <a:lnTo>
                  <a:pt x="1026604" y="561098"/>
                </a:lnTo>
                <a:lnTo>
                  <a:pt x="1028700" y="514350"/>
                </a:lnTo>
                <a:close/>
              </a:path>
            </a:pathLst>
          </a:custGeom>
          <a:solidFill>
            <a:srgbClr val="DF8C1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4220" y="4273548"/>
            <a:ext cx="2971799" cy="18986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47699" y="1999760"/>
            <a:ext cx="40335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7201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rgbClr val="DF8C1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38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C866-8332-D50C-8856-ECC65B4D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3EC8-02DB-B8AA-305E-696622B7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F9EEE-8D46-D2AB-8AE8-6810A7F4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7E320-B406-632C-CCAB-64A7458F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69CD8-C85F-9251-C09D-375AC148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EB7BA-6FA9-8DEB-E4FC-3C016215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82C56-4436-38D6-D32E-1633F403E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8703B-F04D-5183-7E34-60D8AFC5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7F20D-C288-F0AB-A20A-E2B094FA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EC06-C3B4-4397-03A8-428C29F0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F4E5-09F8-3A66-FDAC-4449136E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F4866-0AD0-4A13-0746-0A2DC2385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2C607-7204-7980-32F6-33842358C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9EC9B-48AC-C697-231F-8FE11357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C855E-F900-3692-A8D8-8350BA84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008EC-09E7-7A3A-2ECF-BF59668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6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1BE8-D463-7B8F-21E9-0A1C4157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FCB83-E77D-F9E9-476C-23F78584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3ADAC-CFBF-FA51-B64C-69F399C86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B86D89-D349-7DE1-EA08-B8963414D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CAEEA-6514-CD07-BBC9-129A1B2AD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A3765-A4FB-B263-3639-DD995CA7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18C973-CC56-4FAB-96CF-EC9AAB83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D8D388-5862-5B4B-A8B9-984EAFDC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8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DF8A-94A4-B806-A0E9-20407B35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D817-2C76-1435-1DCD-1F988B94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704E1-8873-44FB-EA21-15E18EDC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F3BA2-C03E-63EE-C68C-5C109666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A058E-1666-70E8-249D-F78A3C34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AD07C-1F2B-2636-1FD2-1833F89E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30893-EF2E-62A2-A455-6B412314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1AAC-2657-29E8-7CE5-BEDF31A5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7B523-7B94-B1DF-BB4F-56B48A0B5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D6337-3877-CB84-7DDC-6304AAEDE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037ED-0E72-D352-756A-9E5359E5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76B75-78BE-58C9-B76A-EE865482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C4B6C-936D-34C2-5F66-5D89F359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0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64D2-DAE6-389E-70CA-B3BE0446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1667C5-B664-FE88-E905-A1DDB8651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B95B3-111B-D2F6-EF6A-2A700736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10100-CC0A-62DD-E025-FE37B292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007CA-80EF-10A3-41FB-B8B3D5CA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3CC47-C706-7494-1F3B-C168D5B1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6FF9F-BA98-CAED-4212-6B0D66814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2B23B-1BC5-D021-B85C-19FCD9846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6F10-891D-34A0-5E0D-61CC35EAB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33136-0001-3644-83C3-3E690163F0EE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23B7C-DED8-E26A-91C9-49CA43A8A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6DD3A-AE25-7ABC-EC63-3CA713EF5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E07D-1A80-E84E-B3D0-2D9AEF2C4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6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e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13.png"/><Relationship Id="rId7" Type="http://schemas.openxmlformats.org/officeDocument/2006/relationships/image" Target="../media/image48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4.sv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5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29.sv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38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1" y="0"/>
              <a:ext cx="14420848" cy="10286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7926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05756" y="8704008"/>
              <a:ext cx="904875" cy="904875"/>
            </a:xfrm>
            <a:custGeom>
              <a:avLst/>
              <a:gdLst/>
              <a:ahLst/>
              <a:cxnLst/>
              <a:rect l="l" t="t" r="r" b="b"/>
              <a:pathLst>
                <a:path w="904875" h="904875">
                  <a:moveTo>
                    <a:pt x="656945" y="592810"/>
                  </a:moveTo>
                  <a:lnTo>
                    <a:pt x="632955" y="547979"/>
                  </a:lnTo>
                  <a:lnTo>
                    <a:pt x="592912" y="528548"/>
                  </a:lnTo>
                  <a:lnTo>
                    <a:pt x="571741" y="525576"/>
                  </a:lnTo>
                  <a:lnTo>
                    <a:pt x="556768" y="531888"/>
                  </a:lnTo>
                  <a:lnTo>
                    <a:pt x="545312" y="544360"/>
                  </a:lnTo>
                  <a:lnTo>
                    <a:pt x="532053" y="555650"/>
                  </a:lnTo>
                  <a:lnTo>
                    <a:pt x="518210" y="563079"/>
                  </a:lnTo>
                  <a:lnTo>
                    <a:pt x="504990" y="563968"/>
                  </a:lnTo>
                  <a:lnTo>
                    <a:pt x="482688" y="553313"/>
                  </a:lnTo>
                  <a:lnTo>
                    <a:pt x="435457" y="513118"/>
                  </a:lnTo>
                  <a:lnTo>
                    <a:pt x="391744" y="469404"/>
                  </a:lnTo>
                  <a:lnTo>
                    <a:pt x="351548" y="422173"/>
                  </a:lnTo>
                  <a:lnTo>
                    <a:pt x="340893" y="399872"/>
                  </a:lnTo>
                  <a:lnTo>
                    <a:pt x="341579" y="386829"/>
                  </a:lnTo>
                  <a:lnTo>
                    <a:pt x="348665" y="373265"/>
                  </a:lnTo>
                  <a:lnTo>
                    <a:pt x="359892" y="360070"/>
                  </a:lnTo>
                  <a:lnTo>
                    <a:pt x="372973" y="348107"/>
                  </a:lnTo>
                  <a:lnTo>
                    <a:pt x="380047" y="332828"/>
                  </a:lnTo>
                  <a:lnTo>
                    <a:pt x="368287" y="290283"/>
                  </a:lnTo>
                  <a:lnTo>
                    <a:pt x="344652" y="257644"/>
                  </a:lnTo>
                  <a:lnTo>
                    <a:pt x="311912" y="247688"/>
                  </a:lnTo>
                  <a:lnTo>
                    <a:pt x="289242" y="260654"/>
                  </a:lnTo>
                  <a:lnTo>
                    <a:pt x="268960" y="283083"/>
                  </a:lnTo>
                  <a:lnTo>
                    <a:pt x="252793" y="316357"/>
                  </a:lnTo>
                  <a:lnTo>
                    <a:pt x="246989" y="360133"/>
                  </a:lnTo>
                  <a:lnTo>
                    <a:pt x="257810" y="414058"/>
                  </a:lnTo>
                  <a:lnTo>
                    <a:pt x="291490" y="477761"/>
                  </a:lnTo>
                  <a:lnTo>
                    <a:pt x="321030" y="515048"/>
                  </a:lnTo>
                  <a:lnTo>
                    <a:pt x="354965" y="549897"/>
                  </a:lnTo>
                  <a:lnTo>
                    <a:pt x="389813" y="583831"/>
                  </a:lnTo>
                  <a:lnTo>
                    <a:pt x="427113" y="613371"/>
                  </a:lnTo>
                  <a:lnTo>
                    <a:pt x="490804" y="647065"/>
                  </a:lnTo>
                  <a:lnTo>
                    <a:pt x="544728" y="657872"/>
                  </a:lnTo>
                  <a:lnTo>
                    <a:pt x="588505" y="652081"/>
                  </a:lnTo>
                  <a:lnTo>
                    <a:pt x="621779" y="635914"/>
                  </a:lnTo>
                  <a:lnTo>
                    <a:pt x="644207" y="615619"/>
                  </a:lnTo>
                  <a:lnTo>
                    <a:pt x="656945" y="592810"/>
                  </a:lnTo>
                  <a:close/>
                </a:path>
                <a:path w="904875" h="904875">
                  <a:moveTo>
                    <a:pt x="904875" y="452437"/>
                  </a:moveTo>
                  <a:lnTo>
                    <a:pt x="902208" y="403199"/>
                  </a:lnTo>
                  <a:lnTo>
                    <a:pt x="894422" y="355485"/>
                  </a:lnTo>
                  <a:lnTo>
                    <a:pt x="881773" y="309562"/>
                  </a:lnTo>
                  <a:lnTo>
                    <a:pt x="873125" y="287566"/>
                  </a:lnTo>
                  <a:lnTo>
                    <a:pt x="873125" y="452437"/>
                  </a:lnTo>
                  <a:lnTo>
                    <a:pt x="870305" y="501484"/>
                  </a:lnTo>
                  <a:lnTo>
                    <a:pt x="862012" y="548881"/>
                  </a:lnTo>
                  <a:lnTo>
                    <a:pt x="848601" y="594296"/>
                  </a:lnTo>
                  <a:lnTo>
                    <a:pt x="830364" y="637425"/>
                  </a:lnTo>
                  <a:lnTo>
                    <a:pt x="807618" y="677938"/>
                  </a:lnTo>
                  <a:lnTo>
                    <a:pt x="780694" y="715543"/>
                  </a:lnTo>
                  <a:lnTo>
                    <a:pt x="749896" y="749896"/>
                  </a:lnTo>
                  <a:lnTo>
                    <a:pt x="715543" y="780694"/>
                  </a:lnTo>
                  <a:lnTo>
                    <a:pt x="677938" y="807618"/>
                  </a:lnTo>
                  <a:lnTo>
                    <a:pt x="637425" y="830364"/>
                  </a:lnTo>
                  <a:lnTo>
                    <a:pt x="594296" y="848601"/>
                  </a:lnTo>
                  <a:lnTo>
                    <a:pt x="548881" y="862025"/>
                  </a:lnTo>
                  <a:lnTo>
                    <a:pt x="501484" y="870305"/>
                  </a:lnTo>
                  <a:lnTo>
                    <a:pt x="452437" y="873137"/>
                  </a:lnTo>
                  <a:lnTo>
                    <a:pt x="403377" y="870305"/>
                  </a:lnTo>
                  <a:lnTo>
                    <a:pt x="355981" y="862025"/>
                  </a:lnTo>
                  <a:lnTo>
                    <a:pt x="310565" y="848601"/>
                  </a:lnTo>
                  <a:lnTo>
                    <a:pt x="267436" y="830364"/>
                  </a:lnTo>
                  <a:lnTo>
                    <a:pt x="226923" y="807618"/>
                  </a:lnTo>
                  <a:lnTo>
                    <a:pt x="189331" y="780694"/>
                  </a:lnTo>
                  <a:lnTo>
                    <a:pt x="154965" y="749896"/>
                  </a:lnTo>
                  <a:lnTo>
                    <a:pt x="124167" y="715543"/>
                  </a:lnTo>
                  <a:lnTo>
                    <a:pt x="97243" y="677938"/>
                  </a:lnTo>
                  <a:lnTo>
                    <a:pt x="74498" y="637425"/>
                  </a:lnTo>
                  <a:lnTo>
                    <a:pt x="56261" y="594296"/>
                  </a:lnTo>
                  <a:lnTo>
                    <a:pt x="42849" y="548881"/>
                  </a:lnTo>
                  <a:lnTo>
                    <a:pt x="34569" y="501484"/>
                  </a:lnTo>
                  <a:lnTo>
                    <a:pt x="31737" y="452437"/>
                  </a:lnTo>
                  <a:lnTo>
                    <a:pt x="34569" y="403377"/>
                  </a:lnTo>
                  <a:lnTo>
                    <a:pt x="42849" y="355981"/>
                  </a:lnTo>
                  <a:lnTo>
                    <a:pt x="56261" y="310565"/>
                  </a:lnTo>
                  <a:lnTo>
                    <a:pt x="74498" y="267436"/>
                  </a:lnTo>
                  <a:lnTo>
                    <a:pt x="97243" y="226923"/>
                  </a:lnTo>
                  <a:lnTo>
                    <a:pt x="124167" y="189331"/>
                  </a:lnTo>
                  <a:lnTo>
                    <a:pt x="154965" y="154978"/>
                  </a:lnTo>
                  <a:lnTo>
                    <a:pt x="189331" y="124167"/>
                  </a:lnTo>
                  <a:lnTo>
                    <a:pt x="226923" y="97243"/>
                  </a:lnTo>
                  <a:lnTo>
                    <a:pt x="267436" y="74498"/>
                  </a:lnTo>
                  <a:lnTo>
                    <a:pt x="310565" y="56261"/>
                  </a:lnTo>
                  <a:lnTo>
                    <a:pt x="355981" y="42849"/>
                  </a:lnTo>
                  <a:lnTo>
                    <a:pt x="403377" y="34569"/>
                  </a:lnTo>
                  <a:lnTo>
                    <a:pt x="452437" y="31737"/>
                  </a:lnTo>
                  <a:lnTo>
                    <a:pt x="501484" y="34569"/>
                  </a:lnTo>
                  <a:lnTo>
                    <a:pt x="548881" y="42849"/>
                  </a:lnTo>
                  <a:lnTo>
                    <a:pt x="594296" y="56261"/>
                  </a:lnTo>
                  <a:lnTo>
                    <a:pt x="637425" y="74498"/>
                  </a:lnTo>
                  <a:lnTo>
                    <a:pt x="677938" y="97243"/>
                  </a:lnTo>
                  <a:lnTo>
                    <a:pt x="715543" y="124167"/>
                  </a:lnTo>
                  <a:lnTo>
                    <a:pt x="749896" y="154978"/>
                  </a:lnTo>
                  <a:lnTo>
                    <a:pt x="780694" y="189331"/>
                  </a:lnTo>
                  <a:lnTo>
                    <a:pt x="807618" y="226923"/>
                  </a:lnTo>
                  <a:lnTo>
                    <a:pt x="830364" y="267436"/>
                  </a:lnTo>
                  <a:lnTo>
                    <a:pt x="848601" y="310565"/>
                  </a:lnTo>
                  <a:lnTo>
                    <a:pt x="862012" y="355981"/>
                  </a:lnTo>
                  <a:lnTo>
                    <a:pt x="870305" y="403377"/>
                  </a:lnTo>
                  <a:lnTo>
                    <a:pt x="873125" y="452437"/>
                  </a:lnTo>
                  <a:lnTo>
                    <a:pt x="873125" y="287566"/>
                  </a:lnTo>
                  <a:lnTo>
                    <a:pt x="843013" y="224243"/>
                  </a:lnTo>
                  <a:lnTo>
                    <a:pt x="817473" y="185381"/>
                  </a:lnTo>
                  <a:lnTo>
                    <a:pt x="788187" y="149440"/>
                  </a:lnTo>
                  <a:lnTo>
                    <a:pt x="755421" y="116687"/>
                  </a:lnTo>
                  <a:lnTo>
                    <a:pt x="719480" y="87388"/>
                  </a:lnTo>
                  <a:lnTo>
                    <a:pt x="680631" y="61849"/>
                  </a:lnTo>
                  <a:lnTo>
                    <a:pt x="639140" y="40322"/>
                  </a:lnTo>
                  <a:lnTo>
                    <a:pt x="617283" y="31737"/>
                  </a:lnTo>
                  <a:lnTo>
                    <a:pt x="595299" y="23101"/>
                  </a:lnTo>
                  <a:lnTo>
                    <a:pt x="549376" y="10452"/>
                  </a:lnTo>
                  <a:lnTo>
                    <a:pt x="501662" y="2654"/>
                  </a:lnTo>
                  <a:lnTo>
                    <a:pt x="452437" y="0"/>
                  </a:lnTo>
                  <a:lnTo>
                    <a:pt x="403199" y="2654"/>
                  </a:lnTo>
                  <a:lnTo>
                    <a:pt x="355485" y="10452"/>
                  </a:lnTo>
                  <a:lnTo>
                    <a:pt x="309562" y="23101"/>
                  </a:lnTo>
                  <a:lnTo>
                    <a:pt x="265722" y="40322"/>
                  </a:lnTo>
                  <a:lnTo>
                    <a:pt x="224231" y="61849"/>
                  </a:lnTo>
                  <a:lnTo>
                    <a:pt x="185381" y="87388"/>
                  </a:lnTo>
                  <a:lnTo>
                    <a:pt x="149440" y="116687"/>
                  </a:lnTo>
                  <a:lnTo>
                    <a:pt x="116687" y="149440"/>
                  </a:lnTo>
                  <a:lnTo>
                    <a:pt x="87388" y="185381"/>
                  </a:lnTo>
                  <a:lnTo>
                    <a:pt x="61849" y="224243"/>
                  </a:lnTo>
                  <a:lnTo>
                    <a:pt x="40322" y="265722"/>
                  </a:lnTo>
                  <a:lnTo>
                    <a:pt x="23088" y="309562"/>
                  </a:lnTo>
                  <a:lnTo>
                    <a:pt x="10452" y="355485"/>
                  </a:lnTo>
                  <a:lnTo>
                    <a:pt x="2654" y="403199"/>
                  </a:lnTo>
                  <a:lnTo>
                    <a:pt x="0" y="452437"/>
                  </a:lnTo>
                  <a:lnTo>
                    <a:pt x="2654" y="501662"/>
                  </a:lnTo>
                  <a:lnTo>
                    <a:pt x="10452" y="549389"/>
                  </a:lnTo>
                  <a:lnTo>
                    <a:pt x="23088" y="595299"/>
                  </a:lnTo>
                  <a:lnTo>
                    <a:pt x="40322" y="639140"/>
                  </a:lnTo>
                  <a:lnTo>
                    <a:pt x="61849" y="680631"/>
                  </a:lnTo>
                  <a:lnTo>
                    <a:pt x="87388" y="719480"/>
                  </a:lnTo>
                  <a:lnTo>
                    <a:pt x="116687" y="755421"/>
                  </a:lnTo>
                  <a:lnTo>
                    <a:pt x="149440" y="788187"/>
                  </a:lnTo>
                  <a:lnTo>
                    <a:pt x="185381" y="817473"/>
                  </a:lnTo>
                  <a:lnTo>
                    <a:pt x="224231" y="843026"/>
                  </a:lnTo>
                  <a:lnTo>
                    <a:pt x="265722" y="864539"/>
                  </a:lnTo>
                  <a:lnTo>
                    <a:pt x="309562" y="881773"/>
                  </a:lnTo>
                  <a:lnTo>
                    <a:pt x="355485" y="894422"/>
                  </a:lnTo>
                  <a:lnTo>
                    <a:pt x="403199" y="902208"/>
                  </a:lnTo>
                  <a:lnTo>
                    <a:pt x="452437" y="904875"/>
                  </a:lnTo>
                  <a:lnTo>
                    <a:pt x="501662" y="902208"/>
                  </a:lnTo>
                  <a:lnTo>
                    <a:pt x="549376" y="894422"/>
                  </a:lnTo>
                  <a:lnTo>
                    <a:pt x="595299" y="881773"/>
                  </a:lnTo>
                  <a:lnTo>
                    <a:pt x="639140" y="864539"/>
                  </a:lnTo>
                  <a:lnTo>
                    <a:pt x="680631" y="843026"/>
                  </a:lnTo>
                  <a:lnTo>
                    <a:pt x="719480" y="817473"/>
                  </a:lnTo>
                  <a:lnTo>
                    <a:pt x="755421" y="788187"/>
                  </a:lnTo>
                  <a:lnTo>
                    <a:pt x="788187" y="755421"/>
                  </a:lnTo>
                  <a:lnTo>
                    <a:pt x="817473" y="719480"/>
                  </a:lnTo>
                  <a:lnTo>
                    <a:pt x="843013" y="680631"/>
                  </a:lnTo>
                  <a:lnTo>
                    <a:pt x="864539" y="639140"/>
                  </a:lnTo>
                  <a:lnTo>
                    <a:pt x="881773" y="595299"/>
                  </a:lnTo>
                  <a:lnTo>
                    <a:pt x="894422" y="549389"/>
                  </a:lnTo>
                  <a:lnTo>
                    <a:pt x="902208" y="501662"/>
                  </a:lnTo>
                  <a:lnTo>
                    <a:pt x="904875" y="452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7349" y="8977163"/>
              <a:ext cx="197876" cy="1978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7007" y="1338072"/>
              <a:ext cx="11469623" cy="263651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65894" y="2165424"/>
            <a:ext cx="6987963" cy="810905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3"/>
              </a:spcBef>
            </a:pPr>
            <a:r>
              <a:rPr sz="5200" spc="637" dirty="0">
                <a:solidFill>
                  <a:srgbClr val="404852"/>
                </a:solidFill>
                <a:latin typeface="Arial MT"/>
                <a:cs typeface="Arial MT"/>
              </a:rPr>
              <a:t>D</a:t>
            </a:r>
            <a:r>
              <a:rPr sz="5200" spc="-403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67" dirty="0">
                <a:solidFill>
                  <a:srgbClr val="404852"/>
                </a:solidFill>
                <a:latin typeface="Arial MT"/>
                <a:cs typeface="Arial MT"/>
              </a:rPr>
              <a:t>E</a:t>
            </a:r>
            <a:r>
              <a:rPr sz="5200" spc="-400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623" dirty="0">
                <a:solidFill>
                  <a:srgbClr val="404852"/>
                </a:solidFill>
                <a:latin typeface="Arial MT"/>
                <a:cs typeface="Arial MT"/>
              </a:rPr>
              <a:t>V</a:t>
            </a:r>
            <a:r>
              <a:rPr sz="5200" spc="-403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67" dirty="0">
                <a:solidFill>
                  <a:srgbClr val="404852"/>
                </a:solidFill>
                <a:latin typeface="Arial MT"/>
                <a:cs typeface="Arial MT"/>
              </a:rPr>
              <a:t>E</a:t>
            </a:r>
            <a:r>
              <a:rPr sz="5200" spc="-400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173" dirty="0">
                <a:solidFill>
                  <a:srgbClr val="404852"/>
                </a:solidFill>
                <a:latin typeface="Arial MT"/>
                <a:cs typeface="Arial MT"/>
              </a:rPr>
              <a:t>L</a:t>
            </a:r>
            <a:r>
              <a:rPr sz="5200" spc="-400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887" dirty="0">
                <a:solidFill>
                  <a:srgbClr val="404852"/>
                </a:solidFill>
                <a:latin typeface="Arial MT"/>
                <a:cs typeface="Arial MT"/>
              </a:rPr>
              <a:t>O</a:t>
            </a:r>
            <a:r>
              <a:rPr sz="5200" spc="-403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483" dirty="0">
                <a:solidFill>
                  <a:srgbClr val="404852"/>
                </a:solidFill>
                <a:latin typeface="Arial MT"/>
                <a:cs typeface="Arial MT"/>
              </a:rPr>
              <a:t>P</a:t>
            </a:r>
            <a:r>
              <a:rPr sz="5200" spc="-400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993" dirty="0">
                <a:solidFill>
                  <a:srgbClr val="404852"/>
                </a:solidFill>
                <a:latin typeface="Arial MT"/>
                <a:cs typeface="Arial MT"/>
              </a:rPr>
              <a:t>M</a:t>
            </a:r>
            <a:r>
              <a:rPr sz="5200" spc="-400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67" dirty="0">
                <a:solidFill>
                  <a:srgbClr val="404852"/>
                </a:solidFill>
                <a:latin typeface="Arial MT"/>
                <a:cs typeface="Arial MT"/>
              </a:rPr>
              <a:t>E</a:t>
            </a:r>
            <a:r>
              <a:rPr sz="5200" spc="-403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487" dirty="0">
                <a:solidFill>
                  <a:srgbClr val="404852"/>
                </a:solidFill>
                <a:latin typeface="Arial MT"/>
                <a:cs typeface="Arial MT"/>
              </a:rPr>
              <a:t>N</a:t>
            </a:r>
            <a:r>
              <a:rPr sz="5200" spc="-400" dirty="0">
                <a:solidFill>
                  <a:srgbClr val="404852"/>
                </a:solidFill>
                <a:latin typeface="Arial MT"/>
                <a:cs typeface="Arial MT"/>
              </a:rPr>
              <a:t> </a:t>
            </a:r>
            <a:r>
              <a:rPr sz="5200" spc="377" dirty="0">
                <a:solidFill>
                  <a:srgbClr val="404852"/>
                </a:solidFill>
                <a:latin typeface="Arial MT"/>
                <a:cs typeface="Arial MT"/>
              </a:rPr>
              <a:t>T</a:t>
            </a:r>
            <a:endParaRPr sz="52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11926" y="1198381"/>
            <a:ext cx="11280140" cy="5659967"/>
            <a:chOff x="1367889" y="1797571"/>
            <a:chExt cx="16920210" cy="8489950"/>
          </a:xfrm>
        </p:grpSpPr>
        <p:sp>
          <p:nvSpPr>
            <p:cNvPr id="12" name="object 12"/>
            <p:cNvSpPr/>
            <p:nvPr/>
          </p:nvSpPr>
          <p:spPr>
            <a:xfrm>
              <a:off x="1367889" y="5513340"/>
              <a:ext cx="12682220" cy="868044"/>
            </a:xfrm>
            <a:custGeom>
              <a:avLst/>
              <a:gdLst/>
              <a:ahLst/>
              <a:cxnLst/>
              <a:rect l="l" t="t" r="r" b="b"/>
              <a:pathLst>
                <a:path w="12682219" h="868045">
                  <a:moveTo>
                    <a:pt x="12681941" y="867965"/>
                  </a:moveTo>
                  <a:lnTo>
                    <a:pt x="0" y="867965"/>
                  </a:lnTo>
                  <a:lnTo>
                    <a:pt x="0" y="0"/>
                  </a:lnTo>
                  <a:lnTo>
                    <a:pt x="12681941" y="0"/>
                  </a:lnTo>
                  <a:lnTo>
                    <a:pt x="12681941" y="867965"/>
                  </a:lnTo>
                  <a:close/>
                </a:path>
              </a:pathLst>
            </a:custGeom>
            <a:solidFill>
              <a:srgbClr val="4048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5711" y="4364735"/>
              <a:ext cx="11375135" cy="13837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82403" y="1797571"/>
              <a:ext cx="6605596" cy="84894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70628" y="3768103"/>
            <a:ext cx="7219950" cy="3257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>
              <a:spcBef>
                <a:spcPts val="60"/>
              </a:spcBef>
            </a:pPr>
            <a:r>
              <a:rPr sz="2067" spc="90" dirty="0">
                <a:solidFill>
                  <a:srgbClr val="FFFFFF"/>
                </a:solidFill>
                <a:latin typeface="Trebuchet MS"/>
                <a:cs typeface="Trebuchet MS"/>
              </a:rPr>
              <a:t>Success</a:t>
            </a:r>
            <a:r>
              <a:rPr sz="2067" spc="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289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67" spc="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70" dirty="0">
                <a:solidFill>
                  <a:srgbClr val="FFFFFF"/>
                </a:solidFill>
                <a:latin typeface="Trebuchet MS"/>
                <a:cs typeface="Trebuchet MS"/>
              </a:rPr>
              <a:t>two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140" dirty="0">
                <a:solidFill>
                  <a:srgbClr val="FFFFFF"/>
                </a:solidFill>
                <a:latin typeface="Trebuchet MS"/>
                <a:cs typeface="Trebuchet MS"/>
              </a:rPr>
              <a:t>way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57" dirty="0">
                <a:solidFill>
                  <a:srgbClr val="FFFFFF"/>
                </a:solidFill>
                <a:latin typeface="Trebuchet MS"/>
                <a:cs typeface="Trebuchet MS"/>
              </a:rPr>
              <a:t>process.</a:t>
            </a:r>
            <a:r>
              <a:rPr sz="2067" spc="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63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70" dirty="0">
                <a:solidFill>
                  <a:srgbClr val="FFFFFF"/>
                </a:solidFill>
                <a:latin typeface="Trebuchet MS"/>
                <a:cs typeface="Trebuchet MS"/>
              </a:rPr>
              <a:t>work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dirty="0">
                <a:solidFill>
                  <a:srgbClr val="FFFFFF"/>
                </a:solidFill>
                <a:latin typeface="Trebuchet MS"/>
                <a:cs typeface="Trebuchet MS"/>
              </a:rPr>
              <a:t>hard,</a:t>
            </a:r>
            <a:r>
              <a:rPr sz="2067" spc="1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5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107" dirty="0">
                <a:solidFill>
                  <a:srgbClr val="FFFFFF"/>
                </a:solidFill>
                <a:latin typeface="Trebuchet MS"/>
                <a:cs typeface="Trebuchet MS"/>
              </a:rPr>
              <a:t>earn</a:t>
            </a:r>
            <a:r>
              <a:rPr sz="2067" spc="1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67" spc="-17" dirty="0">
                <a:solidFill>
                  <a:srgbClr val="FFFFFF"/>
                </a:solidFill>
                <a:latin typeface="Trebuchet MS"/>
                <a:cs typeface="Trebuchet MS"/>
              </a:rPr>
              <a:t>it.</a:t>
            </a:r>
            <a:endParaRPr sz="2067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0" y="5906880"/>
            <a:ext cx="3115733" cy="33769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361085">
              <a:spcBef>
                <a:spcPts val="113"/>
              </a:spcBef>
            </a:pPr>
            <a:r>
              <a:rPr sz="2100" spc="47" dirty="0">
                <a:solidFill>
                  <a:srgbClr val="FFFFFF"/>
                </a:solidFill>
                <a:latin typeface="Arial Black"/>
                <a:cs typeface="Arial Black"/>
              </a:rPr>
              <a:t>JOIN</a:t>
            </a:r>
            <a:r>
              <a:rPr sz="2100" spc="26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100" spc="190" dirty="0">
                <a:solidFill>
                  <a:srgbClr val="FFFFFF"/>
                </a:solidFill>
                <a:latin typeface="Arial Black"/>
                <a:cs typeface="Arial Black"/>
              </a:rPr>
              <a:t>NOW</a:t>
            </a:r>
            <a:endParaRPr sz="2100">
              <a:latin typeface="Arial Black"/>
              <a:cs typeface="Arial Blac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9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3567097">
            <a:off x="9749990" y="-1756777"/>
            <a:ext cx="3512421" cy="3433392"/>
          </a:xfrm>
          <a:custGeom>
            <a:avLst/>
            <a:gdLst/>
            <a:ahLst/>
            <a:cxnLst/>
            <a:rect l="l" t="t" r="r" b="b"/>
            <a:pathLst>
              <a:path w="5268632" h="5150088">
                <a:moveTo>
                  <a:pt x="0" y="0"/>
                </a:moveTo>
                <a:lnTo>
                  <a:pt x="5268632" y="0"/>
                </a:lnTo>
                <a:lnTo>
                  <a:pt x="5268632" y="5150088"/>
                </a:lnTo>
                <a:lnTo>
                  <a:pt x="0" y="515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3567097">
            <a:off x="-644755" y="5249171"/>
            <a:ext cx="3512421" cy="3433392"/>
          </a:xfrm>
          <a:custGeom>
            <a:avLst/>
            <a:gdLst/>
            <a:ahLst/>
            <a:cxnLst/>
            <a:rect l="l" t="t" r="r" b="b"/>
            <a:pathLst>
              <a:path w="5268632" h="5150088">
                <a:moveTo>
                  <a:pt x="0" y="0"/>
                </a:moveTo>
                <a:lnTo>
                  <a:pt x="5268632" y="0"/>
                </a:lnTo>
                <a:lnTo>
                  <a:pt x="5268632" y="5150088"/>
                </a:lnTo>
                <a:lnTo>
                  <a:pt x="0" y="515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10526647" y="5224705"/>
            <a:ext cx="979553" cy="947495"/>
          </a:xfrm>
          <a:custGeom>
            <a:avLst/>
            <a:gdLst/>
            <a:ahLst/>
            <a:cxnLst/>
            <a:rect l="l" t="t" r="r" b="b"/>
            <a:pathLst>
              <a:path w="1469330" h="1421243">
                <a:moveTo>
                  <a:pt x="0" y="0"/>
                </a:moveTo>
                <a:lnTo>
                  <a:pt x="1469330" y="0"/>
                </a:lnTo>
                <a:lnTo>
                  <a:pt x="1469330" y="1421243"/>
                </a:lnTo>
                <a:lnTo>
                  <a:pt x="0" y="1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 rot="3567097">
            <a:off x="-923375" y="-2171751"/>
            <a:ext cx="3512421" cy="3433392"/>
          </a:xfrm>
          <a:custGeom>
            <a:avLst/>
            <a:gdLst/>
            <a:ahLst/>
            <a:cxnLst/>
            <a:rect l="l" t="t" r="r" b="b"/>
            <a:pathLst>
              <a:path w="5268632" h="5150088">
                <a:moveTo>
                  <a:pt x="0" y="0"/>
                </a:moveTo>
                <a:lnTo>
                  <a:pt x="5268632" y="0"/>
                </a:lnTo>
                <a:lnTo>
                  <a:pt x="5268632" y="5150088"/>
                </a:lnTo>
                <a:lnTo>
                  <a:pt x="0" y="515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B5182E33-0DE2-26F3-7E64-0C19D5240F5D}"/>
              </a:ext>
            </a:extLst>
          </p:cNvPr>
          <p:cNvSpPr txBox="1"/>
          <p:nvPr/>
        </p:nvSpPr>
        <p:spPr>
          <a:xfrm>
            <a:off x="1778001" y="381000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Effective Time Management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13E6C996-7DAE-A583-00A7-5234D4E22F76}"/>
              </a:ext>
            </a:extLst>
          </p:cNvPr>
          <p:cNvSpPr txBox="1"/>
          <p:nvPr/>
        </p:nvSpPr>
        <p:spPr>
          <a:xfrm>
            <a:off x="2133601" y="4158469"/>
            <a:ext cx="8638183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Prioritize tasks and allocate time for income-producing activities.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Avoid procrastination and stay organized.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15BB31C-F6DC-816D-B5D6-339885881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17" y="1095299"/>
            <a:ext cx="5334000" cy="29028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3198352"/>
            <a:ext cx="12192000" cy="4082930"/>
            <a:chOff x="0" y="0"/>
            <a:chExt cx="4816593" cy="1613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613009"/>
            </a:xfrm>
            <a:custGeom>
              <a:avLst/>
              <a:gdLst/>
              <a:ahLst/>
              <a:cxnLst/>
              <a:rect l="l" t="t" r="r" b="b"/>
              <a:pathLst>
                <a:path w="4816592" h="1613009">
                  <a:moveTo>
                    <a:pt x="0" y="0"/>
                  </a:moveTo>
                  <a:lnTo>
                    <a:pt x="4816592" y="0"/>
                  </a:lnTo>
                  <a:lnTo>
                    <a:pt x="4816592" y="1613009"/>
                  </a:lnTo>
                  <a:lnTo>
                    <a:pt x="0" y="1613009"/>
                  </a:ln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sp>
        <p:nvSpPr>
          <p:cNvPr id="30" name="TextBox 8">
            <a:extLst>
              <a:ext uri="{FF2B5EF4-FFF2-40B4-BE49-F238E27FC236}">
                <a16:creationId xmlns:a16="http://schemas.microsoft.com/office/drawing/2014/main" id="{8C2BB1D9-B7E9-08FF-FD5F-EBF5D5CDDADC}"/>
              </a:ext>
            </a:extLst>
          </p:cNvPr>
          <p:cNvSpPr txBox="1"/>
          <p:nvPr/>
        </p:nvSpPr>
        <p:spPr>
          <a:xfrm>
            <a:off x="1778001" y="279400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 Build Strong Relationships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5338B637-C166-71BF-927C-CBBF215425E3}"/>
              </a:ext>
            </a:extLst>
          </p:cNvPr>
          <p:cNvSpPr txBox="1"/>
          <p:nvPr/>
        </p:nvSpPr>
        <p:spPr>
          <a:xfrm>
            <a:off x="660401" y="4932088"/>
            <a:ext cx="10667999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Focus on building trust and rapport with your customers and team members.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Communication and relationship-building skills are critical.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EE8892-A934-CB04-1DB1-A4E4D2E0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55" y="932233"/>
            <a:ext cx="7620000" cy="3987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10A0-A48C-7219-2824-5731317B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</a:t>
            </a:r>
            <a:r>
              <a:rPr lang="en-US" b="1" u="sng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6</a:t>
            </a:r>
            <a:r>
              <a:rPr lang="en-US" b="1" u="sng" baseline="3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TH</a:t>
            </a:r>
            <a:r>
              <a:rPr lang="en-US" b="1" u="sng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TRUTHS IN YOUR LIFE.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C51C-14AB-2B52-040D-E2D9971D2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LOVE</a:t>
            </a:r>
            <a:r>
              <a:rPr lang="en-US" sz="4000" dirty="0">
                <a:latin typeface="Arial Rounded MT Bold" panose="020F0704030504030204" pitchFamily="34" charset="77"/>
              </a:rPr>
              <a:t> IS NOTHING WITH OUT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highlight>
                  <a:srgbClr val="FF00FF"/>
                </a:highlight>
                <a:latin typeface="Arial Rounded MT Bold" panose="020F0704030504030204" pitchFamily="34" charset="77"/>
              </a:rPr>
              <a:t>ACTION</a:t>
            </a:r>
            <a:r>
              <a:rPr lang="en-US" sz="4000" dirty="0">
                <a:latin typeface="Arial Rounded MT Bold" panose="020F0704030504030204" pitchFamily="34" charset="77"/>
              </a:rPr>
              <a:t>.</a:t>
            </a:r>
          </a:p>
          <a:p>
            <a:r>
              <a:rPr lang="en-US" sz="40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TRUST</a:t>
            </a:r>
            <a:r>
              <a:rPr lang="en-US" sz="4000" dirty="0">
                <a:latin typeface="Arial Rounded MT Bold" panose="020F0704030504030204" pitchFamily="34" charset="77"/>
              </a:rPr>
              <a:t> IS NOTHING WITHOUT </a:t>
            </a:r>
            <a:r>
              <a:rPr lang="en-US" sz="4000" dirty="0">
                <a:highlight>
                  <a:srgbClr val="FF00FF"/>
                </a:highlight>
                <a:latin typeface="Arial Rounded MT Bold" panose="020F0704030504030204" pitchFamily="34" charset="77"/>
              </a:rPr>
              <a:t>PROOF.</a:t>
            </a:r>
          </a:p>
          <a:p>
            <a:r>
              <a:rPr lang="en-US" sz="40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HOPE</a:t>
            </a:r>
            <a:r>
              <a:rPr lang="en-US" sz="4000" dirty="0">
                <a:latin typeface="Arial Rounded MT Bold" panose="020F0704030504030204" pitchFamily="34" charset="77"/>
              </a:rPr>
              <a:t> IS NOTHING WITHOUT </a:t>
            </a:r>
            <a:r>
              <a:rPr lang="en-US" sz="4000" dirty="0">
                <a:highlight>
                  <a:srgbClr val="FF00FF"/>
                </a:highlight>
                <a:latin typeface="Arial Rounded MT Bold" panose="020F0704030504030204" pitchFamily="34" charset="77"/>
              </a:rPr>
              <a:t>EFFORT</a:t>
            </a:r>
          </a:p>
          <a:p>
            <a:r>
              <a:rPr lang="en-US" sz="40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GIVE</a:t>
            </a:r>
            <a:r>
              <a:rPr lang="en-US" sz="4000" dirty="0">
                <a:latin typeface="Arial Rounded MT Bold" panose="020F0704030504030204" pitchFamily="34" charset="77"/>
              </a:rPr>
              <a:t> IS NOTHING WITHOUT </a:t>
            </a:r>
            <a:r>
              <a:rPr lang="en-US" sz="4000" dirty="0">
                <a:highlight>
                  <a:srgbClr val="FF00FF"/>
                </a:highlight>
                <a:latin typeface="Arial Rounded MT Bold" panose="020F0704030504030204" pitchFamily="34" charset="77"/>
              </a:rPr>
              <a:t>HEART.</a:t>
            </a:r>
          </a:p>
          <a:p>
            <a:r>
              <a:rPr lang="en-US" sz="40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SORRY</a:t>
            </a:r>
            <a:r>
              <a:rPr lang="en-US" sz="4000" dirty="0">
                <a:latin typeface="Arial Rounded MT Bold" panose="020F0704030504030204" pitchFamily="34" charset="77"/>
              </a:rPr>
              <a:t> IS NOTHING WITHOUT </a:t>
            </a:r>
            <a:r>
              <a:rPr lang="en-US" sz="4000" dirty="0">
                <a:highlight>
                  <a:srgbClr val="FF00FF"/>
                </a:highlight>
                <a:latin typeface="Arial Rounded MT Bold" panose="020F0704030504030204" pitchFamily="34" charset="77"/>
              </a:rPr>
              <a:t>CHANGE.</a:t>
            </a:r>
          </a:p>
          <a:p>
            <a:r>
              <a:rPr lang="en-US" sz="40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LIFE</a:t>
            </a:r>
            <a:r>
              <a:rPr lang="en-US" sz="4000" dirty="0">
                <a:latin typeface="Arial Rounded MT Bold" panose="020F0704030504030204" pitchFamily="34" charset="77"/>
              </a:rPr>
              <a:t> IS NOTHING WITHOUT </a:t>
            </a:r>
            <a:r>
              <a:rPr lang="en-US" sz="4000" dirty="0">
                <a:highlight>
                  <a:srgbClr val="FF00FF"/>
                </a:highlight>
                <a:latin typeface="Arial Rounded MT Bold" panose="020F0704030504030204" pitchFamily="34" charset="77"/>
              </a:rPr>
              <a:t>PEACE.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797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44000" y="2845764"/>
              <a:ext cx="9144000" cy="1278890"/>
            </a:xfrm>
            <a:custGeom>
              <a:avLst/>
              <a:gdLst/>
              <a:ahLst/>
              <a:cxnLst/>
              <a:rect l="l" t="t" r="r" b="b"/>
              <a:pathLst>
                <a:path w="9144000" h="1278889">
                  <a:moveTo>
                    <a:pt x="0" y="0"/>
                  </a:moveTo>
                  <a:lnTo>
                    <a:pt x="9144000" y="0"/>
                  </a:lnTo>
                  <a:lnTo>
                    <a:pt x="9144000" y="1278360"/>
                  </a:lnTo>
                  <a:lnTo>
                    <a:pt x="0" y="1278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9284361" y="5365251"/>
              <a:ext cx="5690235" cy="2537460"/>
            </a:xfrm>
            <a:custGeom>
              <a:avLst/>
              <a:gdLst/>
              <a:ahLst/>
              <a:cxnLst/>
              <a:rect l="l" t="t" r="r" b="b"/>
              <a:pathLst>
                <a:path w="5690234" h="2537459">
                  <a:moveTo>
                    <a:pt x="5689996" y="366911"/>
                  </a:moveTo>
                  <a:lnTo>
                    <a:pt x="5689996" y="2169988"/>
                  </a:lnTo>
                  <a:lnTo>
                    <a:pt x="5684363" y="2192405"/>
                  </a:lnTo>
                  <a:lnTo>
                    <a:pt x="5668383" y="2237023"/>
                  </a:lnTo>
                  <a:lnTo>
                    <a:pt x="5648133" y="2279871"/>
                  </a:lnTo>
                  <a:lnTo>
                    <a:pt x="5623745" y="2320633"/>
                  </a:lnTo>
                  <a:lnTo>
                    <a:pt x="5595350" y="2358988"/>
                  </a:lnTo>
                  <a:lnTo>
                    <a:pt x="5563080" y="2394619"/>
                  </a:lnTo>
                  <a:lnTo>
                    <a:pt x="5527449" y="2426889"/>
                  </a:lnTo>
                  <a:lnTo>
                    <a:pt x="5489094" y="2455283"/>
                  </a:lnTo>
                  <a:lnTo>
                    <a:pt x="5448332" y="2479672"/>
                  </a:lnTo>
                  <a:lnTo>
                    <a:pt x="5405483" y="2499922"/>
                  </a:lnTo>
                  <a:lnTo>
                    <a:pt x="5360866" y="2515902"/>
                  </a:lnTo>
                  <a:lnTo>
                    <a:pt x="5314798" y="2527479"/>
                  </a:lnTo>
                  <a:lnTo>
                    <a:pt x="5267598" y="2534523"/>
                  </a:lnTo>
                  <a:lnTo>
                    <a:pt x="5219591" y="2536899"/>
                  </a:lnTo>
                  <a:lnTo>
                    <a:pt x="485769" y="2536899"/>
                  </a:lnTo>
                  <a:lnTo>
                    <a:pt x="437762" y="2534523"/>
                  </a:lnTo>
                  <a:lnTo>
                    <a:pt x="390562" y="2527479"/>
                  </a:lnTo>
                  <a:lnTo>
                    <a:pt x="344494" y="2515902"/>
                  </a:lnTo>
                  <a:lnTo>
                    <a:pt x="299876" y="2499922"/>
                  </a:lnTo>
                  <a:lnTo>
                    <a:pt x="257028" y="2479672"/>
                  </a:lnTo>
                  <a:lnTo>
                    <a:pt x="216266" y="2455283"/>
                  </a:lnTo>
                  <a:lnTo>
                    <a:pt x="177911" y="2426889"/>
                  </a:lnTo>
                  <a:lnTo>
                    <a:pt x="142280" y="2394619"/>
                  </a:lnTo>
                  <a:lnTo>
                    <a:pt x="110010" y="2358988"/>
                  </a:lnTo>
                  <a:lnTo>
                    <a:pt x="81616" y="2320633"/>
                  </a:lnTo>
                  <a:lnTo>
                    <a:pt x="57227" y="2279871"/>
                  </a:lnTo>
                  <a:lnTo>
                    <a:pt x="36977" y="2237023"/>
                  </a:lnTo>
                  <a:lnTo>
                    <a:pt x="20997" y="2192405"/>
                  </a:lnTo>
                  <a:lnTo>
                    <a:pt x="9420" y="2146337"/>
                  </a:lnTo>
                  <a:lnTo>
                    <a:pt x="2377" y="2099137"/>
                  </a:lnTo>
                  <a:lnTo>
                    <a:pt x="0" y="2051125"/>
                  </a:ln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19"/>
                  </a:lnTo>
                  <a:lnTo>
                    <a:pt x="437762" y="2376"/>
                  </a:lnTo>
                  <a:lnTo>
                    <a:pt x="485769" y="0"/>
                  </a:lnTo>
                  <a:lnTo>
                    <a:pt x="5219591" y="0"/>
                  </a:lnTo>
                  <a:lnTo>
                    <a:pt x="5267598" y="2376"/>
                  </a:lnTo>
                  <a:lnTo>
                    <a:pt x="5314798" y="9419"/>
                  </a:lnTo>
                  <a:lnTo>
                    <a:pt x="5360866" y="20997"/>
                  </a:lnTo>
                  <a:lnTo>
                    <a:pt x="5405483" y="36977"/>
                  </a:lnTo>
                  <a:lnTo>
                    <a:pt x="5448332" y="57227"/>
                  </a:lnTo>
                  <a:lnTo>
                    <a:pt x="5489094" y="81615"/>
                  </a:lnTo>
                  <a:lnTo>
                    <a:pt x="5527449" y="110010"/>
                  </a:lnTo>
                  <a:lnTo>
                    <a:pt x="5563080" y="142280"/>
                  </a:lnTo>
                  <a:lnTo>
                    <a:pt x="5595350" y="177911"/>
                  </a:lnTo>
                  <a:lnTo>
                    <a:pt x="5623745" y="216266"/>
                  </a:lnTo>
                  <a:lnTo>
                    <a:pt x="5648133" y="257028"/>
                  </a:lnTo>
                  <a:lnTo>
                    <a:pt x="5668383" y="299876"/>
                  </a:lnTo>
                  <a:lnTo>
                    <a:pt x="5684363" y="344494"/>
                  </a:lnTo>
                  <a:lnTo>
                    <a:pt x="5689996" y="36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343405" cy="98488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97807" y="616024"/>
            <a:ext cx="9279467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pc="103" dirty="0"/>
              <a:t>WORK</a:t>
            </a:r>
            <a:r>
              <a:rPr spc="-47" dirty="0"/>
              <a:t> </a:t>
            </a:r>
            <a:r>
              <a:rPr spc="107" dirty="0"/>
              <a:t>WITH</a:t>
            </a:r>
            <a:r>
              <a:rPr spc="-43" dirty="0"/>
              <a:t> </a:t>
            </a:r>
            <a:r>
              <a:rPr spc="-169" dirty="0"/>
              <a:t>THE</a:t>
            </a:r>
            <a:r>
              <a:rPr spc="-47" dirty="0"/>
              <a:t> </a:t>
            </a:r>
            <a:r>
              <a:rPr dirty="0"/>
              <a:t>RIGHT</a:t>
            </a:r>
            <a:r>
              <a:rPr spc="-43" dirty="0"/>
              <a:t> </a:t>
            </a:r>
            <a:r>
              <a:rPr spc="-47" dirty="0"/>
              <a:t>PEOPLE.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029132" y="1965580"/>
            <a:ext cx="8180493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4396113" algn="l"/>
              </a:tabLst>
            </a:pPr>
            <a:r>
              <a:rPr sz="4000" spc="497" dirty="0">
                <a:solidFill>
                  <a:srgbClr val="FFFFFF"/>
                </a:solidFill>
                <a:latin typeface="Arial MT"/>
                <a:cs typeface="Arial MT"/>
              </a:rPr>
              <a:t>HUNGER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4000" spc="467" dirty="0">
                <a:solidFill>
                  <a:srgbClr val="FFFFFF"/>
                </a:solidFill>
                <a:latin typeface="Arial MT"/>
                <a:cs typeface="Arial MT"/>
              </a:rPr>
              <a:t>SURRENDER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34431" y="3725480"/>
            <a:ext cx="2514177" cy="121360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044" marR="3387" algn="ctr">
              <a:lnSpc>
                <a:spcPct val="117100"/>
              </a:lnSpc>
              <a:spcBef>
                <a:spcPts val="60"/>
              </a:spcBef>
            </a:pPr>
            <a:r>
              <a:rPr sz="2300" spc="140" dirty="0">
                <a:solidFill>
                  <a:srgbClr val="DF8C1F"/>
                </a:solidFill>
                <a:latin typeface="Arial MT"/>
                <a:cs typeface="Arial MT"/>
              </a:rPr>
              <a:t>INVEST</a:t>
            </a:r>
            <a:r>
              <a:rPr sz="2300" spc="-1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2300" spc="237" dirty="0">
                <a:solidFill>
                  <a:srgbClr val="DF8C1F"/>
                </a:solidFill>
                <a:latin typeface="Arial MT"/>
                <a:cs typeface="Arial MT"/>
              </a:rPr>
              <a:t>YOUR </a:t>
            </a:r>
            <a:r>
              <a:rPr sz="2300" spc="183" dirty="0">
                <a:solidFill>
                  <a:srgbClr val="DF8C1F"/>
                </a:solidFill>
                <a:latin typeface="Arial MT"/>
                <a:cs typeface="Arial MT"/>
              </a:rPr>
              <a:t>ENERGY</a:t>
            </a:r>
            <a:r>
              <a:rPr sz="2300" spc="-2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2300" spc="67" dirty="0">
                <a:solidFill>
                  <a:srgbClr val="DF8C1F"/>
                </a:solidFill>
                <a:latin typeface="Arial MT"/>
                <a:cs typeface="Arial MT"/>
              </a:rPr>
              <a:t>IN</a:t>
            </a:r>
            <a:r>
              <a:rPr sz="2300" spc="-17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2300" spc="127" dirty="0">
                <a:solidFill>
                  <a:srgbClr val="DF8C1F"/>
                </a:solidFill>
                <a:latin typeface="Arial MT"/>
                <a:cs typeface="Arial MT"/>
              </a:rPr>
              <a:t>THE </a:t>
            </a:r>
            <a:r>
              <a:rPr sz="2300" spc="180" dirty="0">
                <a:solidFill>
                  <a:srgbClr val="DF8C1F"/>
                </a:solidFill>
                <a:latin typeface="Arial MT"/>
                <a:cs typeface="Arial MT"/>
              </a:rPr>
              <a:t>RIGHT</a:t>
            </a:r>
            <a:r>
              <a:rPr sz="2300" spc="-17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2300" spc="163" dirty="0">
                <a:solidFill>
                  <a:srgbClr val="DF8C1F"/>
                </a:solidFill>
                <a:latin typeface="Arial MT"/>
                <a:cs typeface="Arial MT"/>
              </a:rPr>
              <a:t>PEOPLE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6197" y="6087536"/>
            <a:ext cx="11099800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4000" spc="453" dirty="0">
                <a:solidFill>
                  <a:srgbClr val="FFFFFF"/>
                </a:solidFill>
                <a:latin typeface="Arial MT"/>
                <a:cs typeface="Arial MT"/>
              </a:rPr>
              <a:t>RIGHT</a:t>
            </a:r>
            <a:r>
              <a:rPr sz="4000" spc="36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520" dirty="0">
                <a:solidFill>
                  <a:srgbClr val="FFFFFF"/>
                </a:solidFill>
                <a:latin typeface="Arial MT"/>
                <a:cs typeface="Arial MT"/>
              </a:rPr>
              <a:t>PERSON</a:t>
            </a:r>
            <a:r>
              <a:rPr sz="4000" spc="3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527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4000" spc="36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36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4000" spc="3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453" dirty="0">
                <a:solidFill>
                  <a:srgbClr val="FFFFFF"/>
                </a:solidFill>
                <a:latin typeface="Arial MT"/>
                <a:cs typeface="Arial MT"/>
              </a:rPr>
              <a:t>RIGHT</a:t>
            </a:r>
            <a:r>
              <a:rPr sz="4000" spc="36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000" spc="517" dirty="0">
                <a:solidFill>
                  <a:srgbClr val="FFFFFF"/>
                </a:solidFill>
                <a:latin typeface="Arial MT"/>
                <a:cs typeface="Arial MT"/>
              </a:rPr>
              <a:t>JOB!</a:t>
            </a:r>
            <a:endParaRPr sz="40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1630" y="0"/>
            <a:ext cx="2970370" cy="19503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694059" y="0"/>
            <a:ext cx="4521768" cy="6858000"/>
            <a:chOff x="0" y="0"/>
            <a:chExt cx="178637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6377" cy="2709333"/>
            </a:xfrm>
            <a:custGeom>
              <a:avLst/>
              <a:gdLst/>
              <a:ahLst/>
              <a:cxnLst/>
              <a:rect l="l" t="t" r="r" b="b"/>
              <a:pathLst>
                <a:path w="1786377" h="2709333">
                  <a:moveTo>
                    <a:pt x="0" y="0"/>
                  </a:moveTo>
                  <a:lnTo>
                    <a:pt x="1786377" y="0"/>
                  </a:lnTo>
                  <a:lnTo>
                    <a:pt x="178637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1486492">
            <a:off x="10375758" y="5370429"/>
            <a:ext cx="2260884" cy="2258058"/>
          </a:xfrm>
          <a:custGeom>
            <a:avLst/>
            <a:gdLst/>
            <a:ahLst/>
            <a:cxnLst/>
            <a:rect l="l" t="t" r="r" b="b"/>
            <a:pathLst>
              <a:path w="3391326" h="3387087">
                <a:moveTo>
                  <a:pt x="0" y="0"/>
                </a:moveTo>
                <a:lnTo>
                  <a:pt x="3391326" y="0"/>
                </a:lnTo>
                <a:lnTo>
                  <a:pt x="3391326" y="3387087"/>
                </a:lnTo>
                <a:lnTo>
                  <a:pt x="0" y="338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1973881">
            <a:off x="8579961" y="-1266663"/>
            <a:ext cx="2260884" cy="2258058"/>
          </a:xfrm>
          <a:custGeom>
            <a:avLst/>
            <a:gdLst/>
            <a:ahLst/>
            <a:cxnLst/>
            <a:rect l="l" t="t" r="r" b="b"/>
            <a:pathLst>
              <a:path w="3391326" h="3387087">
                <a:moveTo>
                  <a:pt x="0" y="0"/>
                </a:moveTo>
                <a:lnTo>
                  <a:pt x="3391326" y="0"/>
                </a:lnTo>
                <a:lnTo>
                  <a:pt x="3391326" y="3387087"/>
                </a:lnTo>
                <a:lnTo>
                  <a:pt x="0" y="338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/>
          <p:cNvGrpSpPr/>
          <p:nvPr/>
        </p:nvGrpSpPr>
        <p:grpSpPr>
          <a:xfrm>
            <a:off x="3202426" y="1906027"/>
            <a:ext cx="1171573" cy="117157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0" cap="sq">
              <a:solidFill>
                <a:srgbClr val="04001E"/>
              </a:solidFill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02426" y="3454274"/>
            <a:ext cx="1171573" cy="11715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0" cap="sq">
              <a:solidFill>
                <a:srgbClr val="04001E"/>
              </a:solidFill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202426" y="5000627"/>
            <a:ext cx="1171573" cy="11715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0" cap="sq">
              <a:solidFill>
                <a:srgbClr val="04001E"/>
              </a:solidFill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BBD7B1D9-1922-AA62-8197-7596F0B7E907}"/>
              </a:ext>
            </a:extLst>
          </p:cNvPr>
          <p:cNvSpPr txBox="1"/>
          <p:nvPr/>
        </p:nvSpPr>
        <p:spPr>
          <a:xfrm>
            <a:off x="4560492" y="1810186"/>
            <a:ext cx="72797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Now Bold"/>
              </a:rPr>
              <a:t> Effective Prospecting</a:t>
            </a:r>
            <a:endParaRPr lang="en-US" sz="40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41D661A1-1E8E-E648-5CDD-BD594D433C62}"/>
              </a:ext>
            </a:extLst>
          </p:cNvPr>
          <p:cNvSpPr txBox="1"/>
          <p:nvPr/>
        </p:nvSpPr>
        <p:spPr>
          <a:xfrm>
            <a:off x="4722949" y="2967765"/>
            <a:ext cx="7463483" cy="2158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Create a list of potential prospects and consistently reach out to them.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Use a variety of methods, including in-person meetings, social media, and referrals.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F0422C-CDC7-B126-5210-C505A1A2D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923" y="882522"/>
            <a:ext cx="3529855" cy="3918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4AB86DCC-AFD9-7247-AB14-7AEB3B5CDF01}"/>
              </a:ext>
            </a:extLst>
          </p:cNvPr>
          <p:cNvSpPr txBox="1"/>
          <p:nvPr/>
        </p:nvSpPr>
        <p:spPr>
          <a:xfrm>
            <a:off x="1767774" y="244914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 Effective Presentation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6EC45A17-FBB4-A3B7-BBD6-0393B93DFA24}"/>
              </a:ext>
            </a:extLst>
          </p:cNvPr>
          <p:cNvSpPr txBox="1"/>
          <p:nvPr/>
        </p:nvSpPr>
        <p:spPr>
          <a:xfrm>
            <a:off x="508000" y="4951539"/>
            <a:ext cx="10105066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Develop compelling product or business presentations.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Tailor your presentations to the specific needs and interests of your audience.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FF5CD3-B493-7395-40CD-EEF4C5DF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65" y="1043826"/>
            <a:ext cx="6858000" cy="325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6001244">
            <a:off x="7278471" y="4699809"/>
            <a:ext cx="9522575" cy="8641737"/>
          </a:xfrm>
          <a:custGeom>
            <a:avLst/>
            <a:gdLst/>
            <a:ahLst/>
            <a:cxnLst/>
            <a:rect l="l" t="t" r="r" b="b"/>
            <a:pathLst>
              <a:path w="14283863" h="12962606">
                <a:moveTo>
                  <a:pt x="0" y="0"/>
                </a:moveTo>
                <a:lnTo>
                  <a:pt x="14283863" y="0"/>
                </a:lnTo>
                <a:lnTo>
                  <a:pt x="14283863" y="12962606"/>
                </a:lnTo>
                <a:lnTo>
                  <a:pt x="0" y="12962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1084654">
            <a:off x="-4419282" y="-5522053"/>
            <a:ext cx="8397918" cy="7621111"/>
          </a:xfrm>
          <a:custGeom>
            <a:avLst/>
            <a:gdLst/>
            <a:ahLst/>
            <a:cxnLst/>
            <a:rect l="l" t="t" r="r" b="b"/>
            <a:pathLst>
              <a:path w="12596877" h="11431666">
                <a:moveTo>
                  <a:pt x="0" y="0"/>
                </a:moveTo>
                <a:lnTo>
                  <a:pt x="12596877" y="0"/>
                </a:lnTo>
                <a:lnTo>
                  <a:pt x="12596877" y="11431667"/>
                </a:lnTo>
                <a:lnTo>
                  <a:pt x="0" y="11431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96987" y="-462514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B267FE22-209A-00F1-08F5-25D635A3CBDE}"/>
              </a:ext>
            </a:extLst>
          </p:cNvPr>
          <p:cNvSpPr txBox="1"/>
          <p:nvPr/>
        </p:nvSpPr>
        <p:spPr>
          <a:xfrm>
            <a:off x="2286001" y="405575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Diversify Income Streams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9A5764A3-1C9B-11B0-62ED-A10137663ABC}"/>
              </a:ext>
            </a:extLst>
          </p:cNvPr>
          <p:cNvSpPr txBox="1"/>
          <p:nvPr/>
        </p:nvSpPr>
        <p:spPr>
          <a:xfrm>
            <a:off x="406400" y="4513401"/>
            <a:ext cx="8788400" cy="160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Explore multiple avenues within the company's compensation plan.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Build a diverse customer base and team to increase income potential.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0A8411-0B2C-1AC3-32F6-DFD3BC5DA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1152750"/>
            <a:ext cx="6162675" cy="3129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1748409">
            <a:off x="-1247951" y="5315664"/>
            <a:ext cx="4503394" cy="4086831"/>
          </a:xfrm>
          <a:custGeom>
            <a:avLst/>
            <a:gdLst/>
            <a:ahLst/>
            <a:cxnLst/>
            <a:rect l="l" t="t" r="r" b="b"/>
            <a:pathLst>
              <a:path w="6755091" h="6130246">
                <a:moveTo>
                  <a:pt x="0" y="0"/>
                </a:moveTo>
                <a:lnTo>
                  <a:pt x="6755092" y="0"/>
                </a:lnTo>
                <a:lnTo>
                  <a:pt x="6755092" y="6130246"/>
                </a:lnTo>
                <a:lnTo>
                  <a:pt x="0" y="6130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2223819">
            <a:off x="6833099" y="-3810556"/>
            <a:ext cx="8397918" cy="7621111"/>
          </a:xfrm>
          <a:custGeom>
            <a:avLst/>
            <a:gdLst/>
            <a:ahLst/>
            <a:cxnLst/>
            <a:rect l="l" t="t" r="r" b="b"/>
            <a:pathLst>
              <a:path w="12596877" h="11431666">
                <a:moveTo>
                  <a:pt x="0" y="0"/>
                </a:moveTo>
                <a:lnTo>
                  <a:pt x="12596877" y="0"/>
                </a:lnTo>
                <a:lnTo>
                  <a:pt x="12596877" y="11431666"/>
                </a:lnTo>
                <a:lnTo>
                  <a:pt x="0" y="1143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685800" y="-95693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8194833">
            <a:off x="9655319" y="5580583"/>
            <a:ext cx="3346711" cy="3346711"/>
          </a:xfrm>
          <a:custGeom>
            <a:avLst/>
            <a:gdLst/>
            <a:ahLst/>
            <a:cxnLst/>
            <a:rect l="l" t="t" r="r" b="b"/>
            <a:pathLst>
              <a:path w="5020066" h="5020066">
                <a:moveTo>
                  <a:pt x="0" y="0"/>
                </a:moveTo>
                <a:lnTo>
                  <a:pt x="5020067" y="0"/>
                </a:lnTo>
                <a:lnTo>
                  <a:pt x="5020067" y="5020066"/>
                </a:lnTo>
                <a:lnTo>
                  <a:pt x="0" y="5020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90AB074-0DFB-C86A-FA89-61E250460A3F}"/>
              </a:ext>
            </a:extLst>
          </p:cNvPr>
          <p:cNvSpPr txBox="1"/>
          <p:nvPr/>
        </p:nvSpPr>
        <p:spPr>
          <a:xfrm>
            <a:off x="2286001" y="405576"/>
            <a:ext cx="4826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667" dirty="0">
                <a:solidFill>
                  <a:srgbClr val="FFFF00"/>
                </a:solidFill>
                <a:latin typeface="Now Bold"/>
              </a:rPr>
              <a:t> Celebrate Milestones</a:t>
            </a:r>
            <a:endParaRPr lang="en-US" sz="2667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04DB358D-8541-CD28-E841-940A5B9E97A2}"/>
              </a:ext>
            </a:extLst>
          </p:cNvPr>
          <p:cNvSpPr txBox="1"/>
          <p:nvPr/>
        </p:nvSpPr>
        <p:spPr>
          <a:xfrm>
            <a:off x="2946400" y="4555773"/>
            <a:ext cx="7404966" cy="2158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Acknowledge and celebrate your achievements, no matter how small.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Recognize and reward the accomplishments of your team members.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60B02D-E273-F1C9-B123-25DF7AAA7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06508"/>
            <a:ext cx="5054601" cy="24733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8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217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3567097">
            <a:off x="9749990" y="-1756777"/>
            <a:ext cx="3512421" cy="3433392"/>
          </a:xfrm>
          <a:custGeom>
            <a:avLst/>
            <a:gdLst/>
            <a:ahLst/>
            <a:cxnLst/>
            <a:rect l="l" t="t" r="r" b="b"/>
            <a:pathLst>
              <a:path w="5268632" h="5150088">
                <a:moveTo>
                  <a:pt x="0" y="0"/>
                </a:moveTo>
                <a:lnTo>
                  <a:pt x="5268632" y="0"/>
                </a:lnTo>
                <a:lnTo>
                  <a:pt x="5268632" y="5150088"/>
                </a:lnTo>
                <a:lnTo>
                  <a:pt x="0" y="515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3567097">
            <a:off x="-644755" y="5249171"/>
            <a:ext cx="3512421" cy="3433392"/>
          </a:xfrm>
          <a:custGeom>
            <a:avLst/>
            <a:gdLst/>
            <a:ahLst/>
            <a:cxnLst/>
            <a:rect l="l" t="t" r="r" b="b"/>
            <a:pathLst>
              <a:path w="5268632" h="5150088">
                <a:moveTo>
                  <a:pt x="0" y="0"/>
                </a:moveTo>
                <a:lnTo>
                  <a:pt x="5268632" y="0"/>
                </a:lnTo>
                <a:lnTo>
                  <a:pt x="5268632" y="5150088"/>
                </a:lnTo>
                <a:lnTo>
                  <a:pt x="0" y="515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10526647" y="5224705"/>
            <a:ext cx="979553" cy="947495"/>
          </a:xfrm>
          <a:custGeom>
            <a:avLst/>
            <a:gdLst/>
            <a:ahLst/>
            <a:cxnLst/>
            <a:rect l="l" t="t" r="r" b="b"/>
            <a:pathLst>
              <a:path w="1469330" h="1421243">
                <a:moveTo>
                  <a:pt x="0" y="0"/>
                </a:moveTo>
                <a:lnTo>
                  <a:pt x="1469330" y="0"/>
                </a:lnTo>
                <a:lnTo>
                  <a:pt x="1469330" y="1421243"/>
                </a:lnTo>
                <a:lnTo>
                  <a:pt x="0" y="1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 rot="3567097">
            <a:off x="-923375" y="-2171751"/>
            <a:ext cx="3512421" cy="3433392"/>
          </a:xfrm>
          <a:custGeom>
            <a:avLst/>
            <a:gdLst/>
            <a:ahLst/>
            <a:cxnLst/>
            <a:rect l="l" t="t" r="r" b="b"/>
            <a:pathLst>
              <a:path w="5268632" h="5150088">
                <a:moveTo>
                  <a:pt x="0" y="0"/>
                </a:moveTo>
                <a:lnTo>
                  <a:pt x="5268632" y="0"/>
                </a:lnTo>
                <a:lnTo>
                  <a:pt x="5268632" y="5150088"/>
                </a:lnTo>
                <a:lnTo>
                  <a:pt x="0" y="515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B5182E33-0DE2-26F3-7E64-0C19D5240F5D}"/>
              </a:ext>
            </a:extLst>
          </p:cNvPr>
          <p:cNvSpPr txBox="1"/>
          <p:nvPr/>
        </p:nvSpPr>
        <p:spPr>
          <a:xfrm>
            <a:off x="1778001" y="381000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 Mental Toughness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13E6C996-7DAE-A583-00A7-5234D4E22F76}"/>
              </a:ext>
            </a:extLst>
          </p:cNvPr>
          <p:cNvSpPr txBox="1"/>
          <p:nvPr/>
        </p:nvSpPr>
        <p:spPr>
          <a:xfrm>
            <a:off x="2235201" y="4241801"/>
            <a:ext cx="8638183" cy="160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Develop mental toughness to handle rejection and setbacks without losing motivation.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Use challenges as opportunities for growth.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0A692-2D9F-F28A-8510-D5A10CBBB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91" y="1315998"/>
            <a:ext cx="4419600" cy="26885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06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292274" y="-3384258"/>
            <a:ext cx="6427853" cy="6419818"/>
          </a:xfrm>
          <a:custGeom>
            <a:avLst/>
            <a:gdLst/>
            <a:ahLst/>
            <a:cxnLst/>
            <a:rect l="l" t="t" r="r" b="b"/>
            <a:pathLst>
              <a:path w="9641780" h="9629727">
                <a:moveTo>
                  <a:pt x="0" y="0"/>
                </a:moveTo>
                <a:lnTo>
                  <a:pt x="9641780" y="0"/>
                </a:lnTo>
                <a:lnTo>
                  <a:pt x="9641780" y="9629728"/>
                </a:lnTo>
                <a:lnTo>
                  <a:pt x="0" y="9629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543376" y="5472323"/>
            <a:ext cx="979553" cy="947495"/>
          </a:xfrm>
          <a:custGeom>
            <a:avLst/>
            <a:gdLst/>
            <a:ahLst/>
            <a:cxnLst/>
            <a:rect l="l" t="t" r="r" b="b"/>
            <a:pathLst>
              <a:path w="1469330" h="1421243">
                <a:moveTo>
                  <a:pt x="0" y="0"/>
                </a:moveTo>
                <a:lnTo>
                  <a:pt x="1469330" y="0"/>
                </a:lnTo>
                <a:lnTo>
                  <a:pt x="1469330" y="1421243"/>
                </a:lnTo>
                <a:lnTo>
                  <a:pt x="0" y="1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-2885143" y="4361860"/>
            <a:ext cx="6427853" cy="6419818"/>
          </a:xfrm>
          <a:custGeom>
            <a:avLst/>
            <a:gdLst/>
            <a:ahLst/>
            <a:cxnLst/>
            <a:rect l="l" t="t" r="r" b="b"/>
            <a:pathLst>
              <a:path w="9641780" h="9629727">
                <a:moveTo>
                  <a:pt x="0" y="0"/>
                </a:moveTo>
                <a:lnTo>
                  <a:pt x="9641780" y="0"/>
                </a:lnTo>
                <a:lnTo>
                  <a:pt x="9641780" y="9629727"/>
                </a:lnTo>
                <a:lnTo>
                  <a:pt x="0" y="9629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43F5B67-BC4C-C829-01A2-BBB4F91F407D}"/>
              </a:ext>
            </a:extLst>
          </p:cNvPr>
          <p:cNvSpPr txBox="1"/>
          <p:nvPr/>
        </p:nvSpPr>
        <p:spPr>
          <a:xfrm>
            <a:off x="762001" y="244765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 Self-Reflection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D557892-8320-C1B8-D3F8-0D47495C37B6}"/>
              </a:ext>
            </a:extLst>
          </p:cNvPr>
          <p:cNvSpPr txBox="1"/>
          <p:nvPr/>
        </p:nvSpPr>
        <p:spPr>
          <a:xfrm>
            <a:off x="3251201" y="4504362"/>
            <a:ext cx="7292176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Regularly assess your strengths and weaknesses.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Seek ways to improve and develop new skills.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22A94-00E5-2D53-CA34-33DD16991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989074"/>
            <a:ext cx="4521200" cy="30141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467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747699" y="114207"/>
            <a:ext cx="3954441" cy="2807265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marR="3387">
              <a:lnSpc>
                <a:spcPct val="116399"/>
              </a:lnSpc>
              <a:spcBef>
                <a:spcPts val="67"/>
              </a:spcBef>
              <a:tabLst>
                <a:tab pos="2410157" algn="l"/>
              </a:tabLst>
            </a:pPr>
            <a:r>
              <a:rPr sz="5334" spc="587" dirty="0">
                <a:solidFill>
                  <a:srgbClr val="DF8C1F"/>
                </a:solidFill>
              </a:rPr>
              <a:t>W</a:t>
            </a:r>
            <a:r>
              <a:rPr sz="5334" spc="-980" dirty="0">
                <a:solidFill>
                  <a:srgbClr val="DF8C1F"/>
                </a:solidFill>
              </a:rPr>
              <a:t> </a:t>
            </a:r>
            <a:r>
              <a:rPr sz="5334" spc="-357" dirty="0">
                <a:solidFill>
                  <a:srgbClr val="DF8C1F"/>
                </a:solidFill>
              </a:rPr>
              <a:t>H</a:t>
            </a:r>
            <a:r>
              <a:rPr sz="5334" spc="-980" dirty="0">
                <a:solidFill>
                  <a:srgbClr val="DF8C1F"/>
                </a:solidFill>
              </a:rPr>
              <a:t> </a:t>
            </a:r>
            <a:r>
              <a:rPr lang="en-US" sz="5334" spc="-33" dirty="0">
                <a:solidFill>
                  <a:srgbClr val="DF8C1F"/>
                </a:solidFill>
              </a:rPr>
              <a:t>O</a:t>
            </a:r>
            <a:br>
              <a:rPr lang="en-US" sz="5334" spc="-33" dirty="0">
                <a:solidFill>
                  <a:srgbClr val="DF8C1F"/>
                </a:solidFill>
              </a:rPr>
            </a:br>
            <a:r>
              <a:rPr sz="5334" spc="-169" dirty="0">
                <a:solidFill>
                  <a:srgbClr val="DF8C1F"/>
                </a:solidFill>
              </a:rPr>
              <a:t>A</a:t>
            </a:r>
            <a:r>
              <a:rPr sz="5334" spc="-980" dirty="0">
                <a:solidFill>
                  <a:srgbClr val="DF8C1F"/>
                </a:solidFill>
              </a:rPr>
              <a:t> </a:t>
            </a:r>
            <a:r>
              <a:rPr sz="5334" spc="-333" dirty="0">
                <a:solidFill>
                  <a:srgbClr val="DF8C1F"/>
                </a:solidFill>
              </a:rPr>
              <a:t>R</a:t>
            </a:r>
            <a:r>
              <a:rPr sz="5334" spc="-977" dirty="0">
                <a:solidFill>
                  <a:srgbClr val="DF8C1F"/>
                </a:solidFill>
              </a:rPr>
              <a:t> </a:t>
            </a:r>
            <a:r>
              <a:rPr sz="5334" spc="-650" dirty="0">
                <a:solidFill>
                  <a:srgbClr val="DF8C1F"/>
                </a:solidFill>
              </a:rPr>
              <a:t>E </a:t>
            </a:r>
            <a:br>
              <a:rPr lang="en-US" sz="5334" spc="-650" dirty="0">
                <a:solidFill>
                  <a:srgbClr val="DF8C1F"/>
                </a:solidFill>
              </a:rPr>
            </a:br>
            <a:r>
              <a:rPr sz="5334" spc="-333" dirty="0">
                <a:solidFill>
                  <a:srgbClr val="DF8C1F"/>
                </a:solidFill>
              </a:rPr>
              <a:t>Y</a:t>
            </a:r>
            <a:r>
              <a:rPr sz="5334" spc="-980" dirty="0">
                <a:solidFill>
                  <a:srgbClr val="DF8C1F"/>
                </a:solidFill>
              </a:rPr>
              <a:t> </a:t>
            </a:r>
            <a:r>
              <a:rPr sz="5334" spc="-50" dirty="0">
                <a:solidFill>
                  <a:srgbClr val="DF8C1F"/>
                </a:solidFill>
              </a:rPr>
              <a:t>O</a:t>
            </a:r>
            <a:r>
              <a:rPr sz="5334" spc="-977" dirty="0">
                <a:solidFill>
                  <a:srgbClr val="DF8C1F"/>
                </a:solidFill>
              </a:rPr>
              <a:t> </a:t>
            </a:r>
            <a:r>
              <a:rPr sz="5334" spc="-447" dirty="0">
                <a:solidFill>
                  <a:srgbClr val="DF8C1F"/>
                </a:solidFill>
              </a:rPr>
              <a:t>U</a:t>
            </a:r>
            <a:r>
              <a:rPr sz="5334" spc="-977" dirty="0">
                <a:solidFill>
                  <a:srgbClr val="DF8C1F"/>
                </a:solidFill>
              </a:rPr>
              <a:t> </a:t>
            </a:r>
            <a:r>
              <a:rPr sz="5334" spc="-263" dirty="0">
                <a:solidFill>
                  <a:srgbClr val="DF8C1F"/>
                </a:solidFill>
              </a:rPr>
              <a:t>?</a:t>
            </a:r>
            <a:endParaRPr sz="5334" dirty="0"/>
          </a:p>
        </p:txBody>
      </p:sp>
      <p:sp>
        <p:nvSpPr>
          <p:cNvPr id="3" name="object 3"/>
          <p:cNvSpPr txBox="1"/>
          <p:nvPr/>
        </p:nvSpPr>
        <p:spPr>
          <a:xfrm>
            <a:off x="5747698" y="3400247"/>
            <a:ext cx="4108821" cy="215751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3387">
              <a:lnSpc>
                <a:spcPct val="116900"/>
              </a:lnSpc>
              <a:spcBef>
                <a:spcPts val="60"/>
              </a:spcBef>
              <a:tabLst>
                <a:tab pos="1842439" algn="l"/>
                <a:tab pos="1923299" algn="l"/>
              </a:tabLst>
            </a:pPr>
            <a:r>
              <a:rPr lang="en-US" sz="4100" spc="983" dirty="0">
                <a:solidFill>
                  <a:srgbClr val="DF8C1F"/>
                </a:solidFill>
                <a:latin typeface="Arial MT"/>
                <a:cs typeface="Arial MT"/>
              </a:rPr>
              <a:t>A</a:t>
            </a:r>
            <a:r>
              <a:rPr sz="4100" spc="797" dirty="0">
                <a:solidFill>
                  <a:srgbClr val="DF8C1F"/>
                </a:solidFill>
                <a:latin typeface="Arial MT"/>
                <a:cs typeface="Arial MT"/>
              </a:rPr>
              <a:t>N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913" dirty="0">
                <a:solidFill>
                  <a:srgbClr val="DF8C1F"/>
                </a:solidFill>
                <a:latin typeface="Arial MT"/>
                <a:cs typeface="Arial MT"/>
              </a:rPr>
              <a:t>D</a:t>
            </a:r>
            <a:r>
              <a:rPr sz="4100" dirty="0">
                <a:solidFill>
                  <a:srgbClr val="DF8C1F"/>
                </a:solidFill>
                <a:latin typeface="Arial MT"/>
                <a:cs typeface="Arial MT"/>
              </a:rPr>
              <a:t>		</a:t>
            </a:r>
            <a:r>
              <a:rPr sz="4100" spc="2127" dirty="0">
                <a:solidFill>
                  <a:srgbClr val="DF8C1F"/>
                </a:solidFill>
                <a:latin typeface="Arial MT"/>
                <a:cs typeface="Arial MT"/>
              </a:rPr>
              <a:t>W</a:t>
            </a:r>
            <a:r>
              <a:rPr sz="4100" spc="-52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767" dirty="0">
                <a:solidFill>
                  <a:srgbClr val="DF8C1F"/>
                </a:solidFill>
                <a:latin typeface="Arial MT"/>
                <a:cs typeface="Arial MT"/>
              </a:rPr>
              <a:t>H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677" dirty="0">
                <a:solidFill>
                  <a:srgbClr val="DF8C1F"/>
                </a:solidFill>
                <a:latin typeface="Arial MT"/>
                <a:cs typeface="Arial MT"/>
              </a:rPr>
              <a:t>Y </a:t>
            </a:r>
            <a:r>
              <a:rPr sz="4100" spc="983" dirty="0">
                <a:solidFill>
                  <a:srgbClr val="DF8C1F"/>
                </a:solidFill>
                <a:latin typeface="Arial MT"/>
                <a:cs typeface="Arial MT"/>
              </a:rPr>
              <a:t>A</a:t>
            </a:r>
            <a:r>
              <a:rPr sz="4100" spc="-52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827" dirty="0">
                <a:solidFill>
                  <a:srgbClr val="DF8C1F"/>
                </a:solidFill>
                <a:latin typeface="Arial MT"/>
                <a:cs typeface="Arial MT"/>
              </a:rPr>
              <a:t>R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457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r>
              <a:rPr sz="4100" dirty="0">
                <a:solidFill>
                  <a:srgbClr val="DF8C1F"/>
                </a:solidFill>
                <a:latin typeface="Arial MT"/>
                <a:cs typeface="Arial MT"/>
              </a:rPr>
              <a:t>	</a:t>
            </a:r>
            <a:r>
              <a:rPr sz="4100" spc="710" dirty="0">
                <a:solidFill>
                  <a:srgbClr val="DF8C1F"/>
                </a:solidFill>
                <a:latin typeface="Arial MT"/>
                <a:cs typeface="Arial MT"/>
              </a:rPr>
              <a:t>Y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1173" dirty="0">
                <a:solidFill>
                  <a:srgbClr val="DF8C1F"/>
                </a:solidFill>
                <a:latin typeface="Arial MT"/>
                <a:cs typeface="Arial MT"/>
              </a:rPr>
              <a:t>O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707" dirty="0">
                <a:solidFill>
                  <a:srgbClr val="DF8C1F"/>
                </a:solidFill>
                <a:latin typeface="Arial MT"/>
                <a:cs typeface="Arial MT"/>
              </a:rPr>
              <a:t>U </a:t>
            </a:r>
            <a:r>
              <a:rPr sz="4100" spc="767" dirty="0">
                <a:solidFill>
                  <a:srgbClr val="DF8C1F"/>
                </a:solidFill>
                <a:latin typeface="Arial MT"/>
                <a:cs typeface="Arial MT"/>
              </a:rPr>
              <a:t>H</a:t>
            </a:r>
            <a:r>
              <a:rPr sz="4100" spc="-52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490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827" dirty="0">
                <a:solidFill>
                  <a:srgbClr val="DF8C1F"/>
                </a:solidFill>
                <a:latin typeface="Arial MT"/>
                <a:cs typeface="Arial MT"/>
              </a:rPr>
              <a:t>R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490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r>
              <a:rPr sz="4100" spc="-52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4100" spc="643" dirty="0">
                <a:solidFill>
                  <a:srgbClr val="DF8C1F"/>
                </a:solidFill>
                <a:latin typeface="Arial MT"/>
                <a:cs typeface="Arial MT"/>
              </a:rPr>
              <a:t>?</a:t>
            </a:r>
            <a:endParaRPr sz="4100" dirty="0">
              <a:latin typeface="Arial MT"/>
              <a:cs typeface="Arial 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5563175" y="2847038"/>
            <a:ext cx="11929969" cy="11929969"/>
          </a:xfrm>
          <a:custGeom>
            <a:avLst/>
            <a:gdLst/>
            <a:ahLst/>
            <a:cxnLst/>
            <a:rect l="l" t="t" r="r" b="b"/>
            <a:pathLst>
              <a:path w="17894953" h="17894953">
                <a:moveTo>
                  <a:pt x="0" y="0"/>
                </a:moveTo>
                <a:lnTo>
                  <a:pt x="17894952" y="0"/>
                </a:lnTo>
                <a:lnTo>
                  <a:pt x="17894952" y="17894953"/>
                </a:lnTo>
                <a:lnTo>
                  <a:pt x="0" y="17894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1"/>
          <p:cNvSpPr/>
          <p:nvPr/>
        </p:nvSpPr>
        <p:spPr>
          <a:xfrm>
            <a:off x="-549747" y="-755089"/>
            <a:ext cx="2205720" cy="2202963"/>
          </a:xfrm>
          <a:custGeom>
            <a:avLst/>
            <a:gdLst/>
            <a:ahLst/>
            <a:cxnLst/>
            <a:rect l="l" t="t" r="r" b="b"/>
            <a:pathLst>
              <a:path w="3308580" h="3304444">
                <a:moveTo>
                  <a:pt x="0" y="0"/>
                </a:moveTo>
                <a:lnTo>
                  <a:pt x="3308580" y="0"/>
                </a:lnTo>
                <a:lnTo>
                  <a:pt x="3308580" y="3304444"/>
                </a:lnTo>
                <a:lnTo>
                  <a:pt x="0" y="330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11089140" y="5756519"/>
            <a:ext cx="2205720" cy="2202963"/>
          </a:xfrm>
          <a:custGeom>
            <a:avLst/>
            <a:gdLst/>
            <a:ahLst/>
            <a:cxnLst/>
            <a:rect l="l" t="t" r="r" b="b"/>
            <a:pathLst>
              <a:path w="3308580" h="3304444">
                <a:moveTo>
                  <a:pt x="0" y="0"/>
                </a:moveTo>
                <a:lnTo>
                  <a:pt x="3308580" y="0"/>
                </a:lnTo>
                <a:lnTo>
                  <a:pt x="3308580" y="3304444"/>
                </a:lnTo>
                <a:lnTo>
                  <a:pt x="0" y="330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74AC40C6-C5C7-7716-5489-27BE59C4F87A}"/>
              </a:ext>
            </a:extLst>
          </p:cNvPr>
          <p:cNvSpPr txBox="1"/>
          <p:nvPr/>
        </p:nvSpPr>
        <p:spPr>
          <a:xfrm>
            <a:off x="1828801" y="275917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Problem-Solving Skills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7A0B1BDC-E4B6-992D-92FC-1E6D4B237036}"/>
              </a:ext>
            </a:extLst>
          </p:cNvPr>
          <p:cNvSpPr txBox="1"/>
          <p:nvPr/>
        </p:nvSpPr>
        <p:spPr>
          <a:xfrm>
            <a:off x="660401" y="4932088"/>
            <a:ext cx="10667999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Develop strong problem-solving skills to overcome challenges.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Seek creative solutions to obstacles.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2722D-7382-09FF-E07E-91BF844A4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9" y="947781"/>
            <a:ext cx="5791200" cy="3866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91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10287349" y="5079465"/>
            <a:ext cx="979553" cy="947495"/>
          </a:xfrm>
          <a:custGeom>
            <a:avLst/>
            <a:gdLst/>
            <a:ahLst/>
            <a:cxnLst/>
            <a:rect l="l" t="t" r="r" b="b"/>
            <a:pathLst>
              <a:path w="1469330" h="1421243">
                <a:moveTo>
                  <a:pt x="0" y="0"/>
                </a:moveTo>
                <a:lnTo>
                  <a:pt x="1469331" y="0"/>
                </a:lnTo>
                <a:lnTo>
                  <a:pt x="1469331" y="1421243"/>
                </a:lnTo>
                <a:lnTo>
                  <a:pt x="0" y="1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/>
          <p:nvPr/>
        </p:nvSpPr>
        <p:spPr>
          <a:xfrm>
            <a:off x="-1578949" y="5245102"/>
            <a:ext cx="3504739" cy="3500358"/>
          </a:xfrm>
          <a:custGeom>
            <a:avLst/>
            <a:gdLst/>
            <a:ahLst/>
            <a:cxnLst/>
            <a:rect l="l" t="t" r="r" b="b"/>
            <a:pathLst>
              <a:path w="5257108" h="5250537">
                <a:moveTo>
                  <a:pt x="0" y="0"/>
                </a:moveTo>
                <a:lnTo>
                  <a:pt x="5257108" y="0"/>
                </a:lnTo>
                <a:lnTo>
                  <a:pt x="5257108" y="5250536"/>
                </a:lnTo>
                <a:lnTo>
                  <a:pt x="0" y="5250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/>
          <p:cNvSpPr/>
          <p:nvPr/>
        </p:nvSpPr>
        <p:spPr>
          <a:xfrm>
            <a:off x="10287349" y="-1447565"/>
            <a:ext cx="3504739" cy="3500358"/>
          </a:xfrm>
          <a:custGeom>
            <a:avLst/>
            <a:gdLst/>
            <a:ahLst/>
            <a:cxnLst/>
            <a:rect l="l" t="t" r="r" b="b"/>
            <a:pathLst>
              <a:path w="5257108" h="5250537">
                <a:moveTo>
                  <a:pt x="0" y="0"/>
                </a:moveTo>
                <a:lnTo>
                  <a:pt x="5257108" y="0"/>
                </a:lnTo>
                <a:lnTo>
                  <a:pt x="5257108" y="5250537"/>
                </a:lnTo>
                <a:lnTo>
                  <a:pt x="0" y="5250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-685800" y="-95693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3245D782-E062-B078-7BCB-DF6BA9764166}"/>
              </a:ext>
            </a:extLst>
          </p:cNvPr>
          <p:cNvSpPr txBox="1"/>
          <p:nvPr/>
        </p:nvSpPr>
        <p:spPr>
          <a:xfrm>
            <a:off x="1767774" y="244914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 Personal Branding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8DD299A1-ED1B-D119-7B48-E435B0D17D8E}"/>
              </a:ext>
            </a:extLst>
          </p:cNvPr>
          <p:cNvSpPr txBox="1"/>
          <p:nvPr/>
        </p:nvSpPr>
        <p:spPr>
          <a:xfrm>
            <a:off x="2042459" y="4565049"/>
            <a:ext cx="8343629" cy="160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Build a personal brand that aligns with your values and the company's image.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Be authentic and consistent in your branding efforts.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2479D-1155-5869-1A02-66FF22949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004385"/>
            <a:ext cx="4658960" cy="32918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9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1472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2223819">
            <a:off x="-3048642" y="2670716"/>
            <a:ext cx="6443408" cy="5847393"/>
          </a:xfrm>
          <a:custGeom>
            <a:avLst/>
            <a:gdLst/>
            <a:ahLst/>
            <a:cxnLst/>
            <a:rect l="l" t="t" r="r" b="b"/>
            <a:pathLst>
              <a:path w="9665112" h="8771089">
                <a:moveTo>
                  <a:pt x="0" y="0"/>
                </a:moveTo>
                <a:lnTo>
                  <a:pt x="9665112" y="0"/>
                </a:lnTo>
                <a:lnTo>
                  <a:pt x="9665112" y="8771089"/>
                </a:lnTo>
                <a:lnTo>
                  <a:pt x="0" y="8771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088239" y="5139037"/>
            <a:ext cx="1179763" cy="1141152"/>
          </a:xfrm>
          <a:custGeom>
            <a:avLst/>
            <a:gdLst/>
            <a:ahLst/>
            <a:cxnLst/>
            <a:rect l="l" t="t" r="r" b="b"/>
            <a:pathLst>
              <a:path w="1769644" h="1711728">
                <a:moveTo>
                  <a:pt x="0" y="0"/>
                </a:moveTo>
                <a:lnTo>
                  <a:pt x="1769644" y="0"/>
                </a:lnTo>
                <a:lnTo>
                  <a:pt x="1769644" y="1711729"/>
                </a:lnTo>
                <a:lnTo>
                  <a:pt x="0" y="1711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/>
          <p:nvPr/>
        </p:nvGrpSpPr>
        <p:grpSpPr>
          <a:xfrm>
            <a:off x="10678120" y="-954124"/>
            <a:ext cx="2437505" cy="24375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sp>
        <p:nvSpPr>
          <p:cNvPr id="4" name="TextBox 8">
            <a:extLst>
              <a:ext uri="{FF2B5EF4-FFF2-40B4-BE49-F238E27FC236}">
                <a16:creationId xmlns:a16="http://schemas.microsoft.com/office/drawing/2014/main" id="{F13B7951-DC02-9D5C-F20D-D8333C06D108}"/>
              </a:ext>
            </a:extLst>
          </p:cNvPr>
          <p:cNvSpPr txBox="1"/>
          <p:nvPr/>
        </p:nvSpPr>
        <p:spPr>
          <a:xfrm>
            <a:off x="2005228" y="227058"/>
            <a:ext cx="797778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Now Bold"/>
              </a:rPr>
              <a:t> Advertise Your Success</a:t>
            </a:r>
            <a:endParaRPr lang="en-US" sz="40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89DCE52-614B-F007-C9BA-5BE38C14E09D}"/>
              </a:ext>
            </a:extLst>
          </p:cNvPr>
          <p:cNvSpPr txBox="1"/>
          <p:nvPr/>
        </p:nvSpPr>
        <p:spPr>
          <a:xfrm>
            <a:off x="3302000" y="4453415"/>
            <a:ext cx="7161716" cy="2158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Share your achievements and successes with your network.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Use your accomplishments as a testament to the opportunities in the industry.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4D7AC-752D-78B6-6B03-291C26EFB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14" y="1166601"/>
            <a:ext cx="6546703" cy="29628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253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292274" y="-3384258"/>
            <a:ext cx="6427853" cy="6419818"/>
          </a:xfrm>
          <a:custGeom>
            <a:avLst/>
            <a:gdLst/>
            <a:ahLst/>
            <a:cxnLst/>
            <a:rect l="l" t="t" r="r" b="b"/>
            <a:pathLst>
              <a:path w="9641780" h="9629727">
                <a:moveTo>
                  <a:pt x="0" y="0"/>
                </a:moveTo>
                <a:lnTo>
                  <a:pt x="9641780" y="0"/>
                </a:lnTo>
                <a:lnTo>
                  <a:pt x="9641780" y="9629728"/>
                </a:lnTo>
                <a:lnTo>
                  <a:pt x="0" y="9629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543376" y="5472323"/>
            <a:ext cx="979553" cy="947495"/>
          </a:xfrm>
          <a:custGeom>
            <a:avLst/>
            <a:gdLst/>
            <a:ahLst/>
            <a:cxnLst/>
            <a:rect l="l" t="t" r="r" b="b"/>
            <a:pathLst>
              <a:path w="1469330" h="1421243">
                <a:moveTo>
                  <a:pt x="0" y="0"/>
                </a:moveTo>
                <a:lnTo>
                  <a:pt x="1469330" y="0"/>
                </a:lnTo>
                <a:lnTo>
                  <a:pt x="1469330" y="1421243"/>
                </a:lnTo>
                <a:lnTo>
                  <a:pt x="0" y="1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-2885143" y="4361860"/>
            <a:ext cx="6427853" cy="6419818"/>
          </a:xfrm>
          <a:custGeom>
            <a:avLst/>
            <a:gdLst/>
            <a:ahLst/>
            <a:cxnLst/>
            <a:rect l="l" t="t" r="r" b="b"/>
            <a:pathLst>
              <a:path w="9641780" h="9629727">
                <a:moveTo>
                  <a:pt x="0" y="0"/>
                </a:moveTo>
                <a:lnTo>
                  <a:pt x="9641780" y="0"/>
                </a:lnTo>
                <a:lnTo>
                  <a:pt x="9641780" y="9629727"/>
                </a:lnTo>
                <a:lnTo>
                  <a:pt x="0" y="9629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43F5B67-BC4C-C829-01A2-BBB4F91F407D}"/>
              </a:ext>
            </a:extLst>
          </p:cNvPr>
          <p:cNvSpPr txBox="1"/>
          <p:nvPr/>
        </p:nvSpPr>
        <p:spPr>
          <a:xfrm>
            <a:off x="762001" y="244766"/>
            <a:ext cx="797778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Now Bold"/>
              </a:rPr>
              <a:t> Positive Self-Talk</a:t>
            </a:r>
            <a:endParaRPr lang="en-US" sz="32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D557892-8320-C1B8-D3F8-0D47495C37B6}"/>
              </a:ext>
            </a:extLst>
          </p:cNvPr>
          <p:cNvSpPr txBox="1"/>
          <p:nvPr/>
        </p:nvSpPr>
        <p:spPr>
          <a:xfrm>
            <a:off x="3177376" y="4121467"/>
            <a:ext cx="7366000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Replace negative self-talk with positive affirmations.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Cultivate self-confidence and belief in your abilities.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C9C1F-0DBE-A026-28F8-FBED0D39D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48" y="904978"/>
            <a:ext cx="4773486" cy="31823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0308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4AB86DCC-AFD9-7247-AB14-7AEB3B5CDF01}"/>
              </a:ext>
            </a:extLst>
          </p:cNvPr>
          <p:cNvSpPr txBox="1"/>
          <p:nvPr/>
        </p:nvSpPr>
        <p:spPr>
          <a:xfrm>
            <a:off x="1767774" y="244914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Now Bold"/>
              </a:rPr>
              <a:t> Local Community Engagement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6EC45A17-FBB4-A3B7-BBD6-0393B93DFA24}"/>
              </a:ext>
            </a:extLst>
          </p:cNvPr>
          <p:cNvSpPr txBox="1"/>
          <p:nvPr/>
        </p:nvSpPr>
        <p:spPr>
          <a:xfrm>
            <a:off x="508000" y="4951539"/>
            <a:ext cx="10105066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Get involved in local community events and activities.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Build a positive reputation within your community.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F41B-BA4B-81D2-53D2-A633B9589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143000"/>
            <a:ext cx="5994400" cy="34351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406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-2553095" y="4162982"/>
            <a:ext cx="5602222" cy="5602222"/>
          </a:xfrm>
          <a:custGeom>
            <a:avLst/>
            <a:gdLst/>
            <a:ahLst/>
            <a:cxnLst/>
            <a:rect l="l" t="t" r="r" b="b"/>
            <a:pathLst>
              <a:path w="8403333" h="8403333">
                <a:moveTo>
                  <a:pt x="0" y="0"/>
                </a:moveTo>
                <a:lnTo>
                  <a:pt x="8403332" y="0"/>
                </a:lnTo>
                <a:lnTo>
                  <a:pt x="8403332" y="8403333"/>
                </a:lnTo>
                <a:lnTo>
                  <a:pt x="0" y="840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>
            <a:off x="8693259" y="-3815137"/>
            <a:ext cx="7630273" cy="7630273"/>
          </a:xfrm>
          <a:custGeom>
            <a:avLst/>
            <a:gdLst/>
            <a:ahLst/>
            <a:cxnLst/>
            <a:rect l="l" t="t" r="r" b="b"/>
            <a:pathLst>
              <a:path w="11445409" h="11445409">
                <a:moveTo>
                  <a:pt x="0" y="0"/>
                </a:moveTo>
                <a:lnTo>
                  <a:pt x="11445410" y="0"/>
                </a:lnTo>
                <a:lnTo>
                  <a:pt x="11445410" y="11445410"/>
                </a:lnTo>
                <a:lnTo>
                  <a:pt x="0" y="11445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3AAC5AC8-CCB6-B3B9-4AB1-FB36E742B7E5}"/>
              </a:ext>
            </a:extLst>
          </p:cNvPr>
          <p:cNvSpPr txBox="1"/>
          <p:nvPr/>
        </p:nvSpPr>
        <p:spPr>
          <a:xfrm>
            <a:off x="1279810" y="368428"/>
            <a:ext cx="90325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Now Bold"/>
              </a:rPr>
              <a:t>Celebrate Small Wins</a:t>
            </a:r>
            <a:endParaRPr lang="en-US" sz="40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8BA2AFE-032F-0A2C-047D-6E31CEDF7DFB}"/>
              </a:ext>
            </a:extLst>
          </p:cNvPr>
          <p:cNvSpPr txBox="1"/>
          <p:nvPr/>
        </p:nvSpPr>
        <p:spPr>
          <a:xfrm>
            <a:off x="979070" y="5427744"/>
            <a:ext cx="10233861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Acknowledge and celebrate small achievements along the way.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Cultivate a positive and rewarding environment.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B4FD4-B708-6A19-78C4-1DAAFBB47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214782"/>
            <a:ext cx="5842000" cy="35805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8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1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rsonal\Desktop\EMOT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0" y="6286520"/>
            <a:ext cx="9144000" cy="57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098A-6684-AD97-626D-20EE1E22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05"/>
            <a:ext cx="12191999" cy="1647699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4800" dirty="0">
                <a:solidFill>
                  <a:srgbClr val="FF0000"/>
                </a:solidFill>
                <a:highlight>
                  <a:srgbClr val="000080"/>
                </a:highlight>
                <a:latin typeface="Arial Rounded MT Bold" panose="020F0704030504030204" pitchFamily="34" charset="77"/>
              </a:rPr>
              <a:t>DEVLOPMENT LEADERSHIP SKILL</a:t>
            </a: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7A93-59FB-7162-788D-A707B807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2233914"/>
            <a:ext cx="11273742" cy="439838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BECOME EXCELENT.( NO BODY FOLLOW AVEARAGE PEOPLE)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DEVLOP THE ART OF OBSERVATION.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LEARN MORE THEN OTHHERS IN YOUR FIELD.          ( YOU HAVE TO LEARN TO BEST).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SELF ANALYSIS.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BE WITH OTHER LEADER.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COMMUNICATION SKILLS.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118905" y="142659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2540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3 STEPS TO CREAT SUCCESSFUL CLOSING</a:t>
            </a:r>
            <a:endParaRPr lang="en-IN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12192000" cy="54292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RIGHT BUSINESS AT THE RIGHT TIME</a:t>
            </a:r>
            <a:r>
              <a:rPr lang="en-US" sz="3600" dirty="0"/>
              <a:t>.(</a:t>
            </a:r>
            <a:r>
              <a:rPr lang="en-US" sz="3600" dirty="0">
                <a:solidFill>
                  <a:srgbClr val="002060"/>
                </a:solidFill>
                <a:latin typeface="Algerian" pitchFamily="82" charset="0"/>
              </a:rPr>
              <a:t>MLM MARKETING IS ONE OF THE MOST DEMOCRATIC WAYS TO BECOME RICH</a:t>
            </a:r>
            <a:r>
              <a:rPr lang="en-US" sz="3600" dirty="0">
                <a:solidFill>
                  <a:srgbClr val="002060"/>
                </a:solidFill>
                <a:latin typeface="Bauhaus 93" pitchFamily="82" charset="0"/>
              </a:rPr>
              <a:t>.)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YOUR TRUTH &amp; STORY </a:t>
            </a:r>
            <a:r>
              <a:rPr lang="en-US" sz="3600" dirty="0"/>
              <a:t>(</a:t>
            </a:r>
            <a:r>
              <a:rPr lang="en-US" sz="3600" dirty="0">
                <a:solidFill>
                  <a:srgbClr val="002060"/>
                </a:solidFill>
                <a:latin typeface="Algerian" pitchFamily="82" charset="0"/>
              </a:rPr>
              <a:t>TELL YOUR EXPERIENCE AND FEELINGS HERE</a:t>
            </a:r>
            <a:r>
              <a:rPr lang="en-US" sz="3600" dirty="0"/>
              <a:t>)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PROOF YOUR SERIOUSNESS AND PREPARATION</a:t>
            </a:r>
            <a:r>
              <a:rPr lang="en-US" sz="3600" dirty="0"/>
              <a:t>.( </a:t>
            </a:r>
            <a:r>
              <a:rPr lang="en-US" sz="3600" dirty="0">
                <a:solidFill>
                  <a:srgbClr val="002060"/>
                </a:solidFill>
                <a:latin typeface="Algerian" pitchFamily="82" charset="0"/>
              </a:rPr>
              <a:t>YOUR KEY TO SALES CLOSING IS PERSONAL ASSURANCE.)</a:t>
            </a:r>
            <a:endParaRPr lang="en-IN" sz="3600" dirty="0">
              <a:solidFill>
                <a:srgbClr val="002060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35AB2-4E24-7269-5FD7-310C08E6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"/>
            <a:ext cx="12192000" cy="68563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229463-37A5-9FB5-E3D6-BEB073E60604}"/>
              </a:ext>
            </a:extLst>
          </p:cNvPr>
          <p:cNvSpPr txBox="1"/>
          <p:nvPr/>
        </p:nvSpPr>
        <p:spPr>
          <a:xfrm>
            <a:off x="2639533" y="228232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10 </a:t>
            </a:r>
            <a:r>
              <a:rPr lang="hi-IN" sz="40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Best</a:t>
            </a:r>
            <a:r>
              <a:rPr lang="en-US" sz="40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 STEPS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58AC2-733C-94C4-86B3-E615B34BEB09}"/>
              </a:ext>
            </a:extLst>
          </p:cNvPr>
          <p:cNvSpPr txBox="1"/>
          <p:nvPr/>
        </p:nvSpPr>
        <p:spPr>
          <a:xfrm>
            <a:off x="2107904" y="1182231"/>
            <a:ext cx="7972798" cy="465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Know &amp; follow 8 steps success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call &amp; 3 plan per day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Take presentation &amp; training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Always ready to give testimony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100% user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Attend all function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 recommended book 30 min everyday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Team player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Always keep two business kit with you.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all promotional material from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050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2223819">
            <a:off x="-3048642" y="2670716"/>
            <a:ext cx="6443408" cy="5847393"/>
          </a:xfrm>
          <a:custGeom>
            <a:avLst/>
            <a:gdLst/>
            <a:ahLst/>
            <a:cxnLst/>
            <a:rect l="l" t="t" r="r" b="b"/>
            <a:pathLst>
              <a:path w="9665112" h="8771089">
                <a:moveTo>
                  <a:pt x="0" y="0"/>
                </a:moveTo>
                <a:lnTo>
                  <a:pt x="9665112" y="0"/>
                </a:lnTo>
                <a:lnTo>
                  <a:pt x="9665112" y="8771089"/>
                </a:lnTo>
                <a:lnTo>
                  <a:pt x="0" y="8771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088239" y="5139037"/>
            <a:ext cx="1179763" cy="1141152"/>
          </a:xfrm>
          <a:custGeom>
            <a:avLst/>
            <a:gdLst/>
            <a:ahLst/>
            <a:cxnLst/>
            <a:rect l="l" t="t" r="r" b="b"/>
            <a:pathLst>
              <a:path w="1769644" h="1711728">
                <a:moveTo>
                  <a:pt x="0" y="0"/>
                </a:moveTo>
                <a:lnTo>
                  <a:pt x="1769644" y="0"/>
                </a:lnTo>
                <a:lnTo>
                  <a:pt x="1769644" y="1711729"/>
                </a:lnTo>
                <a:lnTo>
                  <a:pt x="0" y="1711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/>
          <p:nvPr/>
        </p:nvGrpSpPr>
        <p:grpSpPr>
          <a:xfrm>
            <a:off x="10678120" y="-954124"/>
            <a:ext cx="2437505" cy="24375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48AFF">
                    <a:alpha val="100000"/>
                  </a:srgbClr>
                </a:gs>
                <a:gs pos="100000">
                  <a:srgbClr val="B100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87"/>
                </a:lnSpc>
              </a:pPr>
              <a:endParaRPr sz="1200"/>
            </a:p>
          </p:txBody>
        </p:sp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id="{32878195-1670-4444-E63E-44DFF6DB0E20}"/>
              </a:ext>
            </a:extLst>
          </p:cNvPr>
          <p:cNvSpPr txBox="1"/>
          <p:nvPr/>
        </p:nvSpPr>
        <p:spPr>
          <a:xfrm>
            <a:off x="1623062" y="685800"/>
            <a:ext cx="89408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Now Bold"/>
              </a:rPr>
              <a:t>Success in </a:t>
            </a:r>
            <a:r>
              <a:rPr lang="en-US" sz="3600" dirty="0">
                <a:solidFill>
                  <a:srgbClr val="FFFF00"/>
                </a:solidFill>
                <a:latin typeface="Now Bold"/>
              </a:rPr>
              <a:t>Network Marketing or Direct Selling Business </a:t>
            </a:r>
            <a:r>
              <a:rPr lang="en-US" sz="3600" dirty="0">
                <a:solidFill>
                  <a:schemeClr val="bg1"/>
                </a:solidFill>
                <a:latin typeface="Now Bold"/>
              </a:rPr>
              <a:t>often relies on a combination of </a:t>
            </a:r>
            <a:r>
              <a:rPr lang="en-US" sz="3600" i="1" u="sng" dirty="0">
                <a:solidFill>
                  <a:srgbClr val="FFFF00"/>
                </a:solidFill>
                <a:latin typeface="Now Bold"/>
              </a:rPr>
              <a:t>strategies, skills, and personal qualities.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D042FC-4CD0-D608-CC51-392CAD867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76" y="2673509"/>
            <a:ext cx="6972300" cy="4648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26" name="AutoShape 2" descr="C:\Users\Personal\Desktop\xzkQ4949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7" name="Picture 3" descr="C:\Users\Personal\Desktop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97712" y="0"/>
            <a:ext cx="12489711" cy="6858000"/>
          </a:xfrm>
          <a:prstGeom prst="rect">
            <a:avLst/>
          </a:prstGeom>
          <a:noFill/>
        </p:spPr>
      </p:pic>
      <p:pic>
        <p:nvPicPr>
          <p:cNvPr id="1028" name="Picture 4" descr="C:\Users\Personal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181" y="357166"/>
            <a:ext cx="10412819" cy="321471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6115" y="1800749"/>
            <a:ext cx="4560147" cy="970280"/>
          </a:xfrm>
          <a:custGeom>
            <a:avLst/>
            <a:gdLst/>
            <a:ahLst/>
            <a:cxnLst/>
            <a:rect l="l" t="t" r="r" b="b"/>
            <a:pathLst>
              <a:path w="6840219" h="1455420">
                <a:moveTo>
                  <a:pt x="0" y="0"/>
                </a:moveTo>
                <a:lnTo>
                  <a:pt x="6840126" y="0"/>
                </a:lnTo>
                <a:lnTo>
                  <a:pt x="6840126" y="1455338"/>
                </a:lnTo>
                <a:lnTo>
                  <a:pt x="0" y="1455338"/>
                </a:lnTo>
                <a:lnTo>
                  <a:pt x="0" y="0"/>
                </a:lnTo>
                <a:close/>
              </a:path>
            </a:pathLst>
          </a:custGeom>
          <a:solidFill>
            <a:srgbClr val="DF8C1F">
              <a:alpha val="897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946115" y="4059618"/>
            <a:ext cx="4560147" cy="1333500"/>
          </a:xfrm>
          <a:custGeom>
            <a:avLst/>
            <a:gdLst/>
            <a:ahLst/>
            <a:cxnLst/>
            <a:rect l="l" t="t" r="r" b="b"/>
            <a:pathLst>
              <a:path w="6840219" h="2000250">
                <a:moveTo>
                  <a:pt x="6840126" y="1999966"/>
                </a:moveTo>
                <a:lnTo>
                  <a:pt x="0" y="1999966"/>
                </a:lnTo>
                <a:lnTo>
                  <a:pt x="0" y="0"/>
                </a:lnTo>
                <a:lnTo>
                  <a:pt x="6840126" y="0"/>
                </a:lnTo>
                <a:lnTo>
                  <a:pt x="6840126" y="1999966"/>
                </a:lnTo>
                <a:close/>
              </a:path>
            </a:pathLst>
          </a:custGeom>
          <a:solidFill>
            <a:srgbClr val="DF8C1F">
              <a:alpha val="897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578268" y="5308644"/>
            <a:ext cx="6596636" cy="8294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5334" dirty="0">
                <a:solidFill>
                  <a:srgbClr val="DF8C1F"/>
                </a:solidFill>
                <a:latin typeface="Arial Black"/>
                <a:cs typeface="Arial Black"/>
              </a:rPr>
              <a:t>D</a:t>
            </a:r>
            <a:r>
              <a:rPr sz="5334" spc="-9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617" dirty="0">
                <a:solidFill>
                  <a:srgbClr val="DF8C1F"/>
                </a:solidFill>
                <a:latin typeface="Arial Black"/>
                <a:cs typeface="Arial Black"/>
              </a:rPr>
              <a:t>E</a:t>
            </a:r>
            <a:r>
              <a:rPr sz="5334" spc="-977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123" dirty="0">
                <a:solidFill>
                  <a:srgbClr val="DF8C1F"/>
                </a:solidFill>
                <a:latin typeface="Arial Black"/>
                <a:cs typeface="Arial Black"/>
              </a:rPr>
              <a:t>C</a:t>
            </a:r>
            <a:r>
              <a:rPr sz="5334" spc="-9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230" dirty="0">
                <a:solidFill>
                  <a:srgbClr val="DF8C1F"/>
                </a:solidFill>
                <a:latin typeface="Arial Black"/>
                <a:cs typeface="Arial Black"/>
              </a:rPr>
              <a:t>I</a:t>
            </a:r>
            <a:r>
              <a:rPr sz="5334" spc="-977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463" dirty="0">
                <a:solidFill>
                  <a:srgbClr val="DF8C1F"/>
                </a:solidFill>
                <a:latin typeface="Arial Black"/>
                <a:cs typeface="Arial Black"/>
              </a:rPr>
              <a:t>S</a:t>
            </a:r>
            <a:r>
              <a:rPr sz="5334" spc="-9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230" dirty="0">
                <a:solidFill>
                  <a:srgbClr val="DF8C1F"/>
                </a:solidFill>
                <a:latin typeface="Arial Black"/>
                <a:cs typeface="Arial Black"/>
              </a:rPr>
              <a:t>I</a:t>
            </a:r>
            <a:r>
              <a:rPr sz="5334" spc="-977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50" dirty="0">
                <a:solidFill>
                  <a:srgbClr val="DF8C1F"/>
                </a:solidFill>
                <a:latin typeface="Arial Black"/>
                <a:cs typeface="Arial Black"/>
              </a:rPr>
              <a:t>O</a:t>
            </a:r>
            <a:r>
              <a:rPr sz="5334" spc="-9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347" dirty="0">
                <a:solidFill>
                  <a:srgbClr val="DF8C1F"/>
                </a:solidFill>
                <a:latin typeface="Arial Black"/>
                <a:cs typeface="Arial Black"/>
              </a:rPr>
              <a:t>N</a:t>
            </a:r>
            <a:endParaRPr sz="5334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74904" y="1886415"/>
            <a:ext cx="3453977" cy="306858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  <a:tabLst>
                <a:tab pos="1200210" algn="l"/>
                <a:tab pos="2158685" algn="l"/>
                <a:tab pos="2765774" algn="l"/>
              </a:tabLst>
            </a:pPr>
            <a:r>
              <a:rPr sz="1933" spc="533" dirty="0">
                <a:latin typeface="Verdana"/>
                <a:cs typeface="Verdana"/>
              </a:rPr>
              <a:t>W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100" dirty="0">
                <a:latin typeface="Verdana"/>
                <a:cs typeface="Verdana"/>
              </a:rPr>
              <a:t>H</a:t>
            </a:r>
            <a:r>
              <a:rPr sz="1933" spc="-289" dirty="0">
                <a:latin typeface="Verdana"/>
                <a:cs typeface="Verdana"/>
              </a:rPr>
              <a:t> </a:t>
            </a:r>
            <a:r>
              <a:rPr sz="1933" spc="223" dirty="0">
                <a:latin typeface="Verdana"/>
                <a:cs typeface="Verdana"/>
              </a:rPr>
              <a:t>A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120" dirty="0">
                <a:latin typeface="Verdana"/>
                <a:cs typeface="Verdana"/>
              </a:rPr>
              <a:t>T</a:t>
            </a:r>
            <a:r>
              <a:rPr sz="1933" dirty="0">
                <a:latin typeface="Verdana"/>
                <a:cs typeface="Verdana"/>
              </a:rPr>
              <a:t>	</a:t>
            </a:r>
            <a:r>
              <a:rPr sz="1933" spc="40" dirty="0">
                <a:latin typeface="Verdana"/>
                <a:cs typeface="Verdana"/>
              </a:rPr>
              <a:t>K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-350" dirty="0">
                <a:latin typeface="Verdana"/>
                <a:cs typeface="Verdana"/>
              </a:rPr>
              <a:t>I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130" dirty="0">
                <a:latin typeface="Verdana"/>
                <a:cs typeface="Verdana"/>
              </a:rPr>
              <a:t>N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113" dirty="0">
                <a:latin typeface="Verdana"/>
                <a:cs typeface="Verdana"/>
              </a:rPr>
              <a:t>D</a:t>
            </a:r>
            <a:r>
              <a:rPr sz="1933" dirty="0">
                <a:latin typeface="Verdana"/>
                <a:cs typeface="Verdana"/>
              </a:rPr>
              <a:t>	</a:t>
            </a:r>
            <a:r>
              <a:rPr sz="1933" spc="317" dirty="0">
                <a:latin typeface="Verdana"/>
                <a:cs typeface="Verdana"/>
              </a:rPr>
              <a:t>O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100" dirty="0">
                <a:latin typeface="Verdana"/>
                <a:cs typeface="Verdana"/>
              </a:rPr>
              <a:t>F</a:t>
            </a:r>
            <a:r>
              <a:rPr sz="1933" dirty="0">
                <a:latin typeface="Verdana"/>
                <a:cs typeface="Verdana"/>
              </a:rPr>
              <a:t>	</a:t>
            </a:r>
            <a:r>
              <a:rPr sz="1933" spc="63" dirty="0">
                <a:latin typeface="Verdana"/>
                <a:cs typeface="Verdana"/>
              </a:rPr>
              <a:t>L</a:t>
            </a:r>
            <a:r>
              <a:rPr sz="1933" spc="-293" dirty="0">
                <a:latin typeface="Verdana"/>
                <a:cs typeface="Verdana"/>
              </a:rPr>
              <a:t> </a:t>
            </a:r>
            <a:r>
              <a:rPr sz="1933" spc="-350" dirty="0">
                <a:latin typeface="Verdana"/>
                <a:cs typeface="Verdana"/>
              </a:rPr>
              <a:t>I</a:t>
            </a:r>
            <a:r>
              <a:rPr sz="1933" spc="-289" dirty="0">
                <a:latin typeface="Verdana"/>
                <a:cs typeface="Verdana"/>
              </a:rPr>
              <a:t> </a:t>
            </a:r>
            <a:r>
              <a:rPr sz="1933" spc="127" dirty="0">
                <a:latin typeface="Verdana"/>
                <a:cs typeface="Verdana"/>
              </a:rPr>
              <a:t>F</a:t>
            </a:r>
            <a:r>
              <a:rPr sz="1933" spc="-289" dirty="0">
                <a:latin typeface="Verdana"/>
                <a:cs typeface="Verdana"/>
              </a:rPr>
              <a:t> </a:t>
            </a:r>
            <a:r>
              <a:rPr sz="1933" spc="63" dirty="0">
                <a:latin typeface="Verdana"/>
                <a:cs typeface="Verdana"/>
              </a:rPr>
              <a:t>E</a:t>
            </a:r>
            <a:endParaRPr sz="1933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74904" y="2226761"/>
            <a:ext cx="2786380" cy="306858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  <a:tabLst>
                <a:tab pos="665090" algn="l"/>
                <a:tab pos="1543127" algn="l"/>
              </a:tabLst>
            </a:pPr>
            <a:r>
              <a:rPr sz="1933" spc="147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8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237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3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533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2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5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33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1933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6115" y="2893149"/>
            <a:ext cx="4560147" cy="742084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150707" rIns="0" bIns="0" rtlCol="0">
            <a:spAutoFit/>
          </a:bodyPr>
          <a:lstStyle/>
          <a:p>
            <a:pPr marL="237079">
              <a:lnSpc>
                <a:spcPts val="2310"/>
              </a:lnSpc>
              <a:spcBef>
                <a:spcPts val="1187"/>
              </a:spcBef>
              <a:tabLst>
                <a:tab pos="1430515" algn="l"/>
                <a:tab pos="2087561" algn="l"/>
                <a:tab pos="2965175" algn="l"/>
              </a:tabLst>
            </a:pPr>
            <a:r>
              <a:rPr sz="1933" spc="533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0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147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8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237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3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533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2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1933" dirty="0">
              <a:latin typeface="Verdana"/>
              <a:cs typeface="Verdana"/>
            </a:endParaRPr>
          </a:p>
          <a:p>
            <a:pPr marL="237079">
              <a:lnSpc>
                <a:spcPts val="2310"/>
              </a:lnSpc>
              <a:tabLst>
                <a:tab pos="856870" algn="l"/>
                <a:tab pos="2526579" algn="l"/>
                <a:tab pos="3451186" algn="l"/>
              </a:tabLst>
            </a:pPr>
            <a:r>
              <a:rPr sz="1933" spc="15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8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22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0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15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33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0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83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27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33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1933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83371" y="4114521"/>
            <a:ext cx="3969173" cy="100839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>
              <a:lnSpc>
                <a:spcPct val="116399"/>
              </a:lnSpc>
              <a:spcBef>
                <a:spcPts val="63"/>
              </a:spcBef>
              <a:tabLst>
                <a:tab pos="972869" algn="l"/>
                <a:tab pos="1129086" algn="l"/>
                <a:tab pos="1191319" algn="l"/>
                <a:tab pos="2520229" algn="l"/>
                <a:tab pos="2625221" algn="l"/>
                <a:tab pos="2923263" algn="l"/>
                <a:tab pos="3245012" algn="l"/>
              </a:tabLst>
            </a:pPr>
            <a:r>
              <a:rPr sz="1933" spc="533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0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2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0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5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83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237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3" dirty="0">
                <a:solidFill>
                  <a:srgbClr val="FFFFFF"/>
                </a:solidFill>
                <a:latin typeface="Verdana"/>
                <a:cs typeface="Verdana"/>
              </a:rPr>
              <a:t>U </a:t>
            </a:r>
            <a:r>
              <a:rPr sz="1933" spc="533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3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0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17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1933" spc="153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83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sz="1933" spc="237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17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27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07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	</a:t>
            </a:r>
            <a:r>
              <a:rPr sz="1933" spc="147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223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323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9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933" spc="63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-3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27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933" spc="-28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33" spc="-2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33" spc="133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1933" dirty="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8267" y="488119"/>
            <a:ext cx="6174460" cy="4461833"/>
            <a:chOff x="866386" y="732178"/>
            <a:chExt cx="6882669" cy="7058023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1230" y="3437840"/>
              <a:ext cx="2723952" cy="32099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386" y="732178"/>
              <a:ext cx="6882669" cy="705802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3696" y="3"/>
            <a:ext cx="4718304" cy="1563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7F4C-4AF2-991D-FE1B-C3D68B46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22F57E-DF08-980E-5F85-923AEDB89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05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8292274" y="-3384258"/>
            <a:ext cx="6427853" cy="6419818"/>
          </a:xfrm>
          <a:custGeom>
            <a:avLst/>
            <a:gdLst/>
            <a:ahLst/>
            <a:cxnLst/>
            <a:rect l="l" t="t" r="r" b="b"/>
            <a:pathLst>
              <a:path w="9641780" h="9629727">
                <a:moveTo>
                  <a:pt x="0" y="0"/>
                </a:moveTo>
                <a:lnTo>
                  <a:pt x="9641780" y="0"/>
                </a:lnTo>
                <a:lnTo>
                  <a:pt x="9641780" y="9629728"/>
                </a:lnTo>
                <a:lnTo>
                  <a:pt x="0" y="9629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543376" y="5472323"/>
            <a:ext cx="979553" cy="947495"/>
          </a:xfrm>
          <a:custGeom>
            <a:avLst/>
            <a:gdLst/>
            <a:ahLst/>
            <a:cxnLst/>
            <a:rect l="l" t="t" r="r" b="b"/>
            <a:pathLst>
              <a:path w="1469330" h="1421243">
                <a:moveTo>
                  <a:pt x="0" y="0"/>
                </a:moveTo>
                <a:lnTo>
                  <a:pt x="1469330" y="0"/>
                </a:lnTo>
                <a:lnTo>
                  <a:pt x="1469330" y="1421243"/>
                </a:lnTo>
                <a:lnTo>
                  <a:pt x="0" y="1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-2885143" y="4361860"/>
            <a:ext cx="6427853" cy="6419818"/>
          </a:xfrm>
          <a:custGeom>
            <a:avLst/>
            <a:gdLst/>
            <a:ahLst/>
            <a:cxnLst/>
            <a:rect l="l" t="t" r="r" b="b"/>
            <a:pathLst>
              <a:path w="9641780" h="9629727">
                <a:moveTo>
                  <a:pt x="0" y="0"/>
                </a:moveTo>
                <a:lnTo>
                  <a:pt x="9641780" y="0"/>
                </a:lnTo>
                <a:lnTo>
                  <a:pt x="9641780" y="9629727"/>
                </a:lnTo>
                <a:lnTo>
                  <a:pt x="0" y="9629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43F5B67-BC4C-C829-01A2-BBB4F91F407D}"/>
              </a:ext>
            </a:extLst>
          </p:cNvPr>
          <p:cNvSpPr txBox="1"/>
          <p:nvPr/>
        </p:nvSpPr>
        <p:spPr>
          <a:xfrm>
            <a:off x="762001" y="369977"/>
            <a:ext cx="79777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Now Bold"/>
              </a:rPr>
              <a:t> Commitment and Persistence</a:t>
            </a:r>
            <a:endParaRPr lang="en-US" sz="36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D557892-8320-C1B8-D3F8-0D47495C37B6}"/>
              </a:ext>
            </a:extLst>
          </p:cNvPr>
          <p:cNvSpPr txBox="1"/>
          <p:nvPr/>
        </p:nvSpPr>
        <p:spPr>
          <a:xfrm>
            <a:off x="2868017" y="4294786"/>
            <a:ext cx="8638183" cy="160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Understand that success takes time and effort.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Commit to a long-term vision and remain persistent even in the face of challenges.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E2DC6E-6DEA-F658-0E68-FE9B20456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079725"/>
            <a:ext cx="4622800" cy="2431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-2553095" y="4162982"/>
            <a:ext cx="5602222" cy="5602222"/>
          </a:xfrm>
          <a:custGeom>
            <a:avLst/>
            <a:gdLst/>
            <a:ahLst/>
            <a:cxnLst/>
            <a:rect l="l" t="t" r="r" b="b"/>
            <a:pathLst>
              <a:path w="8403333" h="8403333">
                <a:moveTo>
                  <a:pt x="0" y="0"/>
                </a:moveTo>
                <a:lnTo>
                  <a:pt x="8403332" y="0"/>
                </a:lnTo>
                <a:lnTo>
                  <a:pt x="8403332" y="8403333"/>
                </a:lnTo>
                <a:lnTo>
                  <a:pt x="0" y="840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>
            <a:off x="8693259" y="-3815137"/>
            <a:ext cx="7630273" cy="7630273"/>
          </a:xfrm>
          <a:custGeom>
            <a:avLst/>
            <a:gdLst/>
            <a:ahLst/>
            <a:cxnLst/>
            <a:rect l="l" t="t" r="r" b="b"/>
            <a:pathLst>
              <a:path w="11445409" h="11445409">
                <a:moveTo>
                  <a:pt x="0" y="0"/>
                </a:moveTo>
                <a:lnTo>
                  <a:pt x="11445410" y="0"/>
                </a:lnTo>
                <a:lnTo>
                  <a:pt x="11445410" y="11445410"/>
                </a:lnTo>
                <a:lnTo>
                  <a:pt x="0" y="11445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3AAC5AC8-CCB6-B3B9-4AB1-FB36E742B7E5}"/>
              </a:ext>
            </a:extLst>
          </p:cNvPr>
          <p:cNvSpPr txBox="1"/>
          <p:nvPr/>
        </p:nvSpPr>
        <p:spPr>
          <a:xfrm>
            <a:off x="1279811" y="368428"/>
            <a:ext cx="797778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Now Bold"/>
              </a:rPr>
              <a:t>Set Clear Goals</a:t>
            </a:r>
            <a:endParaRPr lang="en-US" sz="4000" i="1" u="sng" dirty="0">
              <a:solidFill>
                <a:srgbClr val="FFFF00"/>
              </a:solidFill>
              <a:latin typeface="Now Bold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8BA2AFE-032F-0A2C-047D-6E31CEDF7DFB}"/>
              </a:ext>
            </a:extLst>
          </p:cNvPr>
          <p:cNvSpPr txBox="1"/>
          <p:nvPr/>
        </p:nvSpPr>
        <p:spPr>
          <a:xfrm>
            <a:off x="1297740" y="4799118"/>
            <a:ext cx="8638183" cy="1050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Now Bold"/>
              </a:rPr>
              <a:t>Define specific, measurable, and achievable goals for your business.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00"/>
                </a:solidFill>
                <a:latin typeface="Now Bold"/>
              </a:rPr>
              <a:t>Break down your goals into smaller, actionable steps.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042A94-CE35-7777-990F-A7CB25EDF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4" y="1136529"/>
            <a:ext cx="6370515" cy="3344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8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10792" y="-3895144"/>
            <a:ext cx="10419053" cy="10419053"/>
          </a:xfrm>
          <a:custGeom>
            <a:avLst/>
            <a:gdLst/>
            <a:ahLst/>
            <a:cxnLst/>
            <a:rect l="l" t="t" r="r" b="b"/>
            <a:pathLst>
              <a:path w="15628580" h="15628580">
                <a:moveTo>
                  <a:pt x="0" y="0"/>
                </a:moveTo>
                <a:lnTo>
                  <a:pt x="15628580" y="0"/>
                </a:lnTo>
                <a:lnTo>
                  <a:pt x="15628580" y="15628580"/>
                </a:lnTo>
                <a:lnTo>
                  <a:pt x="0" y="1562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720723" y="-3915192"/>
            <a:ext cx="5037175" cy="5037175"/>
          </a:xfrm>
          <a:custGeom>
            <a:avLst/>
            <a:gdLst/>
            <a:ahLst/>
            <a:cxnLst/>
            <a:rect l="l" t="t" r="r" b="b"/>
            <a:pathLst>
              <a:path w="7555762" h="7555762">
                <a:moveTo>
                  <a:pt x="0" y="0"/>
                </a:moveTo>
                <a:lnTo>
                  <a:pt x="7555763" y="0"/>
                </a:lnTo>
                <a:lnTo>
                  <a:pt x="7555763" y="7555762"/>
                </a:lnTo>
                <a:lnTo>
                  <a:pt x="0" y="7555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211488" y="5908373"/>
            <a:ext cx="3783771" cy="3783771"/>
          </a:xfrm>
          <a:custGeom>
            <a:avLst/>
            <a:gdLst/>
            <a:ahLst/>
            <a:cxnLst/>
            <a:rect l="l" t="t" r="r" b="b"/>
            <a:pathLst>
              <a:path w="5675656" h="5675656">
                <a:moveTo>
                  <a:pt x="0" y="0"/>
                </a:moveTo>
                <a:lnTo>
                  <a:pt x="5675656" y="0"/>
                </a:lnTo>
                <a:lnTo>
                  <a:pt x="5675656" y="5675656"/>
                </a:lnTo>
                <a:lnTo>
                  <a:pt x="0" y="5675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9D49C-193C-C0AB-1EAB-EA53B9D4578B}"/>
              </a:ext>
            </a:extLst>
          </p:cNvPr>
          <p:cNvSpPr/>
          <p:nvPr/>
        </p:nvSpPr>
        <p:spPr>
          <a:xfrm>
            <a:off x="652358" y="70350"/>
            <a:ext cx="7828137" cy="806926"/>
          </a:xfrm>
          <a:prstGeom prst="rect">
            <a:avLst/>
          </a:prstGeom>
        </p:spPr>
        <p:txBody>
          <a:bodyPr wrap="square" lIns="67603" tIns="33801" rIns="67603" bIns="33801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 V	</a:t>
            </a:r>
            <a:endParaRPr lang="en-IN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E4D254-9C78-892E-C6D7-E01313EAA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17" y="183661"/>
            <a:ext cx="6112692" cy="3209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E8588D7-084F-F4C0-DE10-30D2291921B4}"/>
              </a:ext>
            </a:extLst>
          </p:cNvPr>
          <p:cNvSpPr/>
          <p:nvPr/>
        </p:nvSpPr>
        <p:spPr>
          <a:xfrm>
            <a:off x="198497" y="5606639"/>
            <a:ext cx="4849373" cy="61636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0BD547-49BC-FF2E-71C0-4F15684CA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0" y="909840"/>
            <a:ext cx="4655113" cy="4655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773045-DF49-FA0E-D201-D7925CD459AC}"/>
              </a:ext>
            </a:extLst>
          </p:cNvPr>
          <p:cNvSpPr/>
          <p:nvPr/>
        </p:nvSpPr>
        <p:spPr>
          <a:xfrm>
            <a:off x="456132" y="5748843"/>
            <a:ext cx="4444701" cy="396494"/>
          </a:xfrm>
          <a:prstGeom prst="rect">
            <a:avLst/>
          </a:prstGeom>
        </p:spPr>
        <p:txBody>
          <a:bodyPr wrap="square" lIns="67603" tIns="33801" rIns="67603" bIns="33801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VISUALIZE	(FEEL)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3C914A-60BB-E4A6-1AB2-03F0590DA1C5}"/>
              </a:ext>
            </a:extLst>
          </p:cNvPr>
          <p:cNvSpPr/>
          <p:nvPr/>
        </p:nvSpPr>
        <p:spPr>
          <a:xfrm>
            <a:off x="5187355" y="3504233"/>
            <a:ext cx="6878981" cy="61636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A1620-95B5-FE9B-CEB2-45A04A74E289}"/>
              </a:ext>
            </a:extLst>
          </p:cNvPr>
          <p:cNvSpPr/>
          <p:nvPr/>
        </p:nvSpPr>
        <p:spPr>
          <a:xfrm>
            <a:off x="5187355" y="3599480"/>
            <a:ext cx="6785662" cy="396494"/>
          </a:xfrm>
          <a:prstGeom prst="rect">
            <a:avLst/>
          </a:prstGeom>
        </p:spPr>
        <p:txBody>
          <a:bodyPr wrap="square" lIns="67603" tIns="33801" rIns="67603" bIns="33801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VITALIZE (PLANNING+ACTION)</a:t>
            </a:r>
            <a:endParaRPr lang="en-US" sz="21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BB8E6F-4F61-E6A4-AAED-626CD92CFD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45" y="4197577"/>
            <a:ext cx="2807567" cy="242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69629C-8E0D-A2E8-564C-D5643F2AB385}"/>
              </a:ext>
            </a:extLst>
          </p:cNvPr>
          <p:cNvSpPr/>
          <p:nvPr/>
        </p:nvSpPr>
        <p:spPr>
          <a:xfrm>
            <a:off x="8117490" y="4745518"/>
            <a:ext cx="3913750" cy="13998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6B000-F4A1-0326-54A0-7D7ED9A7D0E8}"/>
              </a:ext>
            </a:extLst>
          </p:cNvPr>
          <p:cNvSpPr/>
          <p:nvPr/>
        </p:nvSpPr>
        <p:spPr>
          <a:xfrm>
            <a:off x="8152586" y="4832536"/>
            <a:ext cx="3913750" cy="889128"/>
          </a:xfrm>
          <a:prstGeom prst="rect">
            <a:avLst/>
          </a:prstGeom>
        </p:spPr>
        <p:txBody>
          <a:bodyPr wrap="square" lIns="67603" tIns="33801" rIns="67603" bIns="33801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i-IN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</a:t>
            </a:r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VERBALISE</a:t>
            </a:r>
            <a:r>
              <a:rPr lang="hi-IN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) </a:t>
            </a:r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(ANNOUNCE)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10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9" grpId="0" animBg="1"/>
      <p:bldP spid="11" grpId="0"/>
      <p:bldP spid="2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57633" y="-3051024"/>
            <a:ext cx="13179807" cy="13179807"/>
          </a:xfrm>
          <a:custGeom>
            <a:avLst/>
            <a:gdLst/>
            <a:ahLst/>
            <a:cxnLst/>
            <a:rect l="l" t="t" r="r" b="b"/>
            <a:pathLst>
              <a:path w="19769711" h="19769711">
                <a:moveTo>
                  <a:pt x="0" y="0"/>
                </a:moveTo>
                <a:lnTo>
                  <a:pt x="19769711" y="0"/>
                </a:lnTo>
                <a:lnTo>
                  <a:pt x="19769711" y="19769711"/>
                </a:lnTo>
                <a:lnTo>
                  <a:pt x="0" y="19769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62614" y="-3861489"/>
            <a:ext cx="6043586" cy="6043586"/>
          </a:xfrm>
          <a:custGeom>
            <a:avLst/>
            <a:gdLst/>
            <a:ahLst/>
            <a:cxnLst/>
            <a:rect l="l" t="t" r="r" b="b"/>
            <a:pathLst>
              <a:path w="9065379" h="9065379">
                <a:moveTo>
                  <a:pt x="0" y="0"/>
                </a:moveTo>
                <a:lnTo>
                  <a:pt x="9065379" y="0"/>
                </a:lnTo>
                <a:lnTo>
                  <a:pt x="9065379" y="9065379"/>
                </a:lnTo>
                <a:lnTo>
                  <a:pt x="0" y="9065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483053" y="5897034"/>
            <a:ext cx="3241047" cy="3241047"/>
          </a:xfrm>
          <a:custGeom>
            <a:avLst/>
            <a:gdLst/>
            <a:ahLst/>
            <a:cxnLst/>
            <a:rect l="l" t="t" r="r" b="b"/>
            <a:pathLst>
              <a:path w="4861571" h="4861571">
                <a:moveTo>
                  <a:pt x="0" y="0"/>
                </a:moveTo>
                <a:lnTo>
                  <a:pt x="4861571" y="0"/>
                </a:lnTo>
                <a:lnTo>
                  <a:pt x="4861571" y="4861571"/>
                </a:lnTo>
                <a:lnTo>
                  <a:pt x="0" y="486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085FD7-4B3C-C59F-0747-5FE0A4EF4BA6}"/>
              </a:ext>
            </a:extLst>
          </p:cNvPr>
          <p:cNvSpPr/>
          <p:nvPr/>
        </p:nvSpPr>
        <p:spPr>
          <a:xfrm>
            <a:off x="503766" y="2058656"/>
            <a:ext cx="2415997" cy="478696"/>
          </a:xfrm>
          <a:prstGeom prst="rect">
            <a:avLst/>
          </a:prstGeom>
        </p:spPr>
        <p:txBody>
          <a:bodyPr wrap="none" lIns="67603" tIns="33801" rIns="67603" bIns="3380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1) List Building</a:t>
            </a:r>
            <a:endParaRPr lang="en-US" sz="266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A3507-7006-0FC3-8F59-C6EF0E51EEFC}"/>
              </a:ext>
            </a:extLst>
          </p:cNvPr>
          <p:cNvSpPr/>
          <p:nvPr/>
        </p:nvSpPr>
        <p:spPr>
          <a:xfrm>
            <a:off x="503766" y="2611823"/>
            <a:ext cx="4314165" cy="478696"/>
          </a:xfrm>
          <a:prstGeom prst="rect">
            <a:avLst/>
          </a:prstGeom>
        </p:spPr>
        <p:txBody>
          <a:bodyPr wrap="square" lIns="67603" tIns="33801" rIns="67603" bIns="3380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2) Inviting </a:t>
            </a: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6DF6C-6277-125B-E201-1E4020506DA4}"/>
              </a:ext>
            </a:extLst>
          </p:cNvPr>
          <p:cNvSpPr/>
          <p:nvPr/>
        </p:nvSpPr>
        <p:spPr>
          <a:xfrm>
            <a:off x="431013" y="3218974"/>
            <a:ext cx="3784513" cy="478696"/>
          </a:xfrm>
          <a:prstGeom prst="rect">
            <a:avLst/>
          </a:prstGeom>
        </p:spPr>
        <p:txBody>
          <a:bodyPr wrap="none" lIns="67603" tIns="33801" rIns="67603" bIns="3380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3) S T P (Show The Plan)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94AD8-4886-827B-4F92-C170F8E8D031}"/>
              </a:ext>
            </a:extLst>
          </p:cNvPr>
          <p:cNvSpPr/>
          <p:nvPr/>
        </p:nvSpPr>
        <p:spPr>
          <a:xfrm>
            <a:off x="503764" y="3841842"/>
            <a:ext cx="4955153" cy="478696"/>
          </a:xfrm>
          <a:prstGeom prst="rect">
            <a:avLst/>
          </a:prstGeom>
        </p:spPr>
        <p:txBody>
          <a:bodyPr wrap="none" lIns="67603" tIns="33801" rIns="67603" bIns="3380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4) Follow Up / Feedback Session</a:t>
            </a:r>
            <a:r>
              <a:rPr lang="hi-IN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4245B-2D1D-8E0A-3E14-F9913F938B75}"/>
              </a:ext>
            </a:extLst>
          </p:cNvPr>
          <p:cNvSpPr/>
          <p:nvPr/>
        </p:nvSpPr>
        <p:spPr>
          <a:xfrm>
            <a:off x="-122010" y="444021"/>
            <a:ext cx="5793842" cy="622260"/>
          </a:xfrm>
          <a:prstGeom prst="rect">
            <a:avLst/>
          </a:prstGeom>
        </p:spPr>
        <p:txBody>
          <a:bodyPr wrap="square" lIns="67603" tIns="33801" rIns="67603" bIns="3380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BASIC WORKS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7C27A4-ECA8-4C82-168B-FF3718718493}"/>
              </a:ext>
            </a:extLst>
          </p:cNvPr>
          <p:cNvSpPr/>
          <p:nvPr/>
        </p:nvSpPr>
        <p:spPr>
          <a:xfrm>
            <a:off x="470988" y="4427700"/>
            <a:ext cx="1609687" cy="478696"/>
          </a:xfrm>
          <a:prstGeom prst="rect">
            <a:avLst/>
          </a:prstGeom>
        </p:spPr>
        <p:txBody>
          <a:bodyPr wrap="none" lIns="67603" tIns="33801" rIns="67603" bIns="3380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5) Closing</a:t>
            </a:r>
            <a:endParaRPr lang="en-US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9316DC-8B99-5D7C-68D5-765D91E71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8" y="513874"/>
            <a:ext cx="5514951" cy="3103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9741"/>
            <a:ext cx="12734610" cy="6877482"/>
          </a:xfrm>
          <a:prstGeom prst="rect">
            <a:avLst/>
          </a:prstGeom>
          <a:blipFill dpi="0" rotWithShape="1">
            <a:blip r:embed="rId8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858</Words>
  <Application>Microsoft Office PowerPoint</Application>
  <PresentationFormat>Widescreen</PresentationFormat>
  <Paragraphs>105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Algerian</vt:lpstr>
      <vt:lpstr>Arial</vt:lpstr>
      <vt:lpstr>Arial Black</vt:lpstr>
      <vt:lpstr>Arial MT</vt:lpstr>
      <vt:lpstr>Arial Rounded MT Bold</vt:lpstr>
      <vt:lpstr>Bauhaus 93</vt:lpstr>
      <vt:lpstr>Calibri</vt:lpstr>
      <vt:lpstr>Calibri Light</vt:lpstr>
      <vt:lpstr>DM Sans Italics</vt:lpstr>
      <vt:lpstr>Now Bold</vt:lpstr>
      <vt:lpstr>Times New Roman</vt:lpstr>
      <vt:lpstr>Trebuchet MS</vt:lpstr>
      <vt:lpstr>Verdana</vt:lpstr>
      <vt:lpstr>Wingdings</vt:lpstr>
      <vt:lpstr>Office Theme</vt:lpstr>
      <vt:lpstr>D E V E L O P M E N T</vt:lpstr>
      <vt:lpstr>W H O A R E  Y O U ?</vt:lpstr>
      <vt:lpstr>PowerPoint Presentation</vt:lpstr>
      <vt:lpstr>W H A T K I N D O F L I F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6TH TRUTHS IN YOUR LIFE.</vt:lpstr>
      <vt:lpstr>WORK WITH THE RIGHT PEOPLE.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DEVLOPMENT LEADERSHIP SKILL.</vt:lpstr>
      <vt:lpstr>3 STEPS TO CREAT SUCCESSFUL CLOSING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Soumyajit panda</dc:creator>
  <cp:lastModifiedBy>Sounak Chatterjee</cp:lastModifiedBy>
  <cp:revision>9</cp:revision>
  <dcterms:created xsi:type="dcterms:W3CDTF">2025-01-10T12:36:59Z</dcterms:created>
  <dcterms:modified xsi:type="dcterms:W3CDTF">2025-11-01T10:29:15Z</dcterms:modified>
</cp:coreProperties>
</file>