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10" r:id="rId4"/>
    <p:sldId id="314" r:id="rId5"/>
    <p:sldId id="275" r:id="rId6"/>
    <p:sldId id="276" r:id="rId7"/>
    <p:sldId id="277" r:id="rId8"/>
    <p:sldId id="316" r:id="rId9"/>
    <p:sldId id="273" r:id="rId10"/>
    <p:sldId id="303" r:id="rId11"/>
    <p:sldId id="320" r:id="rId12"/>
    <p:sldId id="318" r:id="rId13"/>
    <p:sldId id="302" r:id="rId14"/>
    <p:sldId id="279" r:id="rId15"/>
    <p:sldId id="307" r:id="rId16"/>
    <p:sldId id="259" r:id="rId17"/>
    <p:sldId id="299" r:id="rId18"/>
    <p:sldId id="298" r:id="rId19"/>
    <p:sldId id="306" r:id="rId20"/>
    <p:sldId id="267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55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nak Chatterjee" userId="6cd54d0db8d48789" providerId="LiveId" clId="{DC4EA04C-E302-4DA1-8FE8-80F60F39392A}"/>
    <pc:docChg chg="undo custSel modSld">
      <pc:chgData name="Sounak Chatterjee" userId="6cd54d0db8d48789" providerId="LiveId" clId="{DC4EA04C-E302-4DA1-8FE8-80F60F39392A}" dt="2025-11-15T21:48:40.199" v="24" actId="1076"/>
      <pc:docMkLst>
        <pc:docMk/>
      </pc:docMkLst>
      <pc:sldChg chg="addSp modSp mod">
        <pc:chgData name="Sounak Chatterjee" userId="6cd54d0db8d48789" providerId="LiveId" clId="{DC4EA04C-E302-4DA1-8FE8-80F60F39392A}" dt="2025-11-15T21:48:40.199" v="24" actId="1076"/>
        <pc:sldMkLst>
          <pc:docMk/>
          <pc:sldMk cId="0" sldId="256"/>
        </pc:sldMkLst>
        <pc:spChg chg="add mod">
          <ac:chgData name="Sounak Chatterjee" userId="6cd54d0db8d48789" providerId="LiveId" clId="{DC4EA04C-E302-4DA1-8FE8-80F60F39392A}" dt="2025-11-15T21:48:40.199" v="24" actId="1076"/>
          <ac:spMkLst>
            <pc:docMk/>
            <pc:sldMk cId="0" sldId="256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8.508" v="15"/>
        <pc:sldMkLst>
          <pc:docMk/>
          <pc:sldMk cId="0" sldId="259"/>
        </pc:sldMkLst>
        <pc:spChg chg="add mod">
          <ac:chgData name="Sounak Chatterjee" userId="6cd54d0db8d48789" providerId="LiveId" clId="{DC4EA04C-E302-4DA1-8FE8-80F60F39392A}" dt="2025-11-01T10:30:38.508" v="15"/>
          <ac:spMkLst>
            <pc:docMk/>
            <pc:sldMk cId="0" sldId="259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45.921" v="19"/>
        <pc:sldMkLst>
          <pc:docMk/>
          <pc:sldMk cId="0" sldId="267"/>
        </pc:sldMkLst>
        <pc:spChg chg="add mod">
          <ac:chgData name="Sounak Chatterjee" userId="6cd54d0db8d48789" providerId="LiveId" clId="{DC4EA04C-E302-4DA1-8FE8-80F60F39392A}" dt="2025-11-01T10:30:45.921" v="19"/>
          <ac:spMkLst>
            <pc:docMk/>
            <pc:sldMk cId="0" sldId="267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15.641" v="1"/>
        <pc:sldMkLst>
          <pc:docMk/>
          <pc:sldMk cId="0" sldId="269"/>
        </pc:sldMkLst>
        <pc:spChg chg="add mod">
          <ac:chgData name="Sounak Chatterjee" userId="6cd54d0db8d48789" providerId="LiveId" clId="{DC4EA04C-E302-4DA1-8FE8-80F60F39392A}" dt="2025-11-01T10:30:15.641" v="1"/>
          <ac:spMkLst>
            <pc:docMk/>
            <pc:sldMk cId="0" sldId="269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7.877" v="8"/>
        <pc:sldMkLst>
          <pc:docMk/>
          <pc:sldMk cId="0" sldId="273"/>
        </pc:sldMkLst>
        <pc:spChg chg="add mod">
          <ac:chgData name="Sounak Chatterjee" userId="6cd54d0db8d48789" providerId="LiveId" clId="{DC4EA04C-E302-4DA1-8FE8-80F60F39392A}" dt="2025-11-01T10:30:27.877" v="8"/>
          <ac:spMkLst>
            <pc:docMk/>
            <pc:sldMk cId="0" sldId="273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0.487" v="4"/>
        <pc:sldMkLst>
          <pc:docMk/>
          <pc:sldMk cId="0" sldId="275"/>
        </pc:sldMkLst>
        <pc:spChg chg="add mod">
          <ac:chgData name="Sounak Chatterjee" userId="6cd54d0db8d48789" providerId="LiveId" clId="{DC4EA04C-E302-4DA1-8FE8-80F60F39392A}" dt="2025-11-01T10:30:20.487" v="4"/>
          <ac:spMkLst>
            <pc:docMk/>
            <pc:sldMk cId="0" sldId="275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2.550" v="5"/>
        <pc:sldMkLst>
          <pc:docMk/>
          <pc:sldMk cId="0" sldId="276"/>
        </pc:sldMkLst>
        <pc:spChg chg="add mod">
          <ac:chgData name="Sounak Chatterjee" userId="6cd54d0db8d48789" providerId="LiveId" clId="{DC4EA04C-E302-4DA1-8FE8-80F60F39392A}" dt="2025-11-01T10:30:22.550" v="5"/>
          <ac:spMkLst>
            <pc:docMk/>
            <pc:sldMk cId="0" sldId="276"/>
            <ac:spMk id="5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3.871" v="6"/>
        <pc:sldMkLst>
          <pc:docMk/>
          <pc:sldMk cId="0" sldId="277"/>
        </pc:sldMkLst>
        <pc:spChg chg="add mod">
          <ac:chgData name="Sounak Chatterjee" userId="6cd54d0db8d48789" providerId="LiveId" clId="{DC4EA04C-E302-4DA1-8FE8-80F60F39392A}" dt="2025-11-01T10:30:23.871" v="6"/>
          <ac:spMkLst>
            <pc:docMk/>
            <pc:sldMk cId="0" sldId="277"/>
            <ac:spMk id="5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5.566" v="13"/>
        <pc:sldMkLst>
          <pc:docMk/>
          <pc:sldMk cId="0" sldId="279"/>
        </pc:sldMkLst>
        <pc:spChg chg="add mod">
          <ac:chgData name="Sounak Chatterjee" userId="6cd54d0db8d48789" providerId="LiveId" clId="{DC4EA04C-E302-4DA1-8FE8-80F60F39392A}" dt="2025-11-01T10:30:35.566" v="13"/>
          <ac:spMkLst>
            <pc:docMk/>
            <pc:sldMk cId="0" sldId="279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40.856" v="17"/>
        <pc:sldMkLst>
          <pc:docMk/>
          <pc:sldMk cId="0" sldId="298"/>
        </pc:sldMkLst>
        <pc:spChg chg="add mod">
          <ac:chgData name="Sounak Chatterjee" userId="6cd54d0db8d48789" providerId="LiveId" clId="{DC4EA04C-E302-4DA1-8FE8-80F60F39392A}" dt="2025-11-01T10:30:40.856" v="17"/>
          <ac:spMkLst>
            <pc:docMk/>
            <pc:sldMk cId="0" sldId="298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9.696" v="16"/>
        <pc:sldMkLst>
          <pc:docMk/>
          <pc:sldMk cId="1145647246" sldId="299"/>
        </pc:sldMkLst>
        <pc:spChg chg="add mod">
          <ac:chgData name="Sounak Chatterjee" userId="6cd54d0db8d48789" providerId="LiveId" clId="{DC4EA04C-E302-4DA1-8FE8-80F60F39392A}" dt="2025-11-01T10:30:39.696" v="16"/>
          <ac:spMkLst>
            <pc:docMk/>
            <pc:sldMk cId="1145647246" sldId="299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2.987" v="12"/>
        <pc:sldMkLst>
          <pc:docMk/>
          <pc:sldMk cId="0" sldId="302"/>
        </pc:sldMkLst>
        <pc:spChg chg="add mod">
          <ac:chgData name="Sounak Chatterjee" userId="6cd54d0db8d48789" providerId="LiveId" clId="{DC4EA04C-E302-4DA1-8FE8-80F60F39392A}" dt="2025-11-01T10:30:32.987" v="12"/>
          <ac:spMkLst>
            <pc:docMk/>
            <pc:sldMk cId="0" sldId="302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9.356" v="9"/>
        <pc:sldMkLst>
          <pc:docMk/>
          <pc:sldMk cId="0" sldId="303"/>
        </pc:sldMkLst>
        <pc:spChg chg="add mod">
          <ac:chgData name="Sounak Chatterjee" userId="6cd54d0db8d48789" providerId="LiveId" clId="{DC4EA04C-E302-4DA1-8FE8-80F60F39392A}" dt="2025-11-01T10:30:29.356" v="9"/>
          <ac:spMkLst>
            <pc:docMk/>
            <pc:sldMk cId="0" sldId="303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47.596" v="20"/>
        <pc:sldMkLst>
          <pc:docMk/>
          <pc:sldMk cId="0" sldId="305"/>
        </pc:sldMkLst>
        <pc:spChg chg="add mod">
          <ac:chgData name="Sounak Chatterjee" userId="6cd54d0db8d48789" providerId="LiveId" clId="{DC4EA04C-E302-4DA1-8FE8-80F60F39392A}" dt="2025-11-01T10:30:47.596" v="20"/>
          <ac:spMkLst>
            <pc:docMk/>
            <pc:sldMk cId="0" sldId="305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42.759" v="18"/>
        <pc:sldMkLst>
          <pc:docMk/>
          <pc:sldMk cId="0" sldId="306"/>
        </pc:sldMkLst>
        <pc:spChg chg="add mod">
          <ac:chgData name="Sounak Chatterjee" userId="6cd54d0db8d48789" providerId="LiveId" clId="{DC4EA04C-E302-4DA1-8FE8-80F60F39392A}" dt="2025-11-01T10:30:42.759" v="18"/>
          <ac:spMkLst>
            <pc:docMk/>
            <pc:sldMk cId="0" sldId="306"/>
            <ac:spMk id="3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7.238" v="14"/>
        <pc:sldMkLst>
          <pc:docMk/>
          <pc:sldMk cId="0" sldId="307"/>
        </pc:sldMkLst>
        <pc:spChg chg="add mod">
          <ac:chgData name="Sounak Chatterjee" userId="6cd54d0db8d48789" providerId="LiveId" clId="{DC4EA04C-E302-4DA1-8FE8-80F60F39392A}" dt="2025-11-01T10:30:37.238" v="14"/>
          <ac:spMkLst>
            <pc:docMk/>
            <pc:sldMk cId="0" sldId="307"/>
            <ac:spMk id="7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17.024" v="2"/>
        <pc:sldMkLst>
          <pc:docMk/>
          <pc:sldMk cId="631290955" sldId="310"/>
        </pc:sldMkLst>
        <pc:spChg chg="add mod">
          <ac:chgData name="Sounak Chatterjee" userId="6cd54d0db8d48789" providerId="LiveId" clId="{DC4EA04C-E302-4DA1-8FE8-80F60F39392A}" dt="2025-11-01T10:30:17.024" v="2"/>
          <ac:spMkLst>
            <pc:docMk/>
            <pc:sldMk cId="631290955" sldId="310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18.647" v="3"/>
        <pc:sldMkLst>
          <pc:docMk/>
          <pc:sldMk cId="0" sldId="314"/>
        </pc:sldMkLst>
        <pc:spChg chg="add mod">
          <ac:chgData name="Sounak Chatterjee" userId="6cd54d0db8d48789" providerId="LiveId" clId="{DC4EA04C-E302-4DA1-8FE8-80F60F39392A}" dt="2025-11-01T10:30:18.647" v="3"/>
          <ac:spMkLst>
            <pc:docMk/>
            <pc:sldMk cId="0" sldId="314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25.785" v="7"/>
        <pc:sldMkLst>
          <pc:docMk/>
          <pc:sldMk cId="0" sldId="316"/>
        </pc:sldMkLst>
        <pc:spChg chg="add mod">
          <ac:chgData name="Sounak Chatterjee" userId="6cd54d0db8d48789" providerId="LiveId" clId="{DC4EA04C-E302-4DA1-8FE8-80F60F39392A}" dt="2025-11-01T10:30:25.785" v="7"/>
          <ac:spMkLst>
            <pc:docMk/>
            <pc:sldMk cId="0" sldId="316"/>
            <ac:spMk id="2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1.915" v="11"/>
        <pc:sldMkLst>
          <pc:docMk/>
          <pc:sldMk cId="0" sldId="318"/>
        </pc:sldMkLst>
        <pc:spChg chg="add mod">
          <ac:chgData name="Sounak Chatterjee" userId="6cd54d0db8d48789" providerId="LiveId" clId="{DC4EA04C-E302-4DA1-8FE8-80F60F39392A}" dt="2025-11-01T10:30:31.915" v="11"/>
          <ac:spMkLst>
            <pc:docMk/>
            <pc:sldMk cId="0" sldId="318"/>
            <ac:spMk id="4" creationId="{7B994236-8D25-FB0F-2BD6-19F2E426D586}"/>
          </ac:spMkLst>
        </pc:spChg>
      </pc:sldChg>
      <pc:sldChg chg="addSp modSp">
        <pc:chgData name="Sounak Chatterjee" userId="6cd54d0db8d48789" providerId="LiveId" clId="{DC4EA04C-E302-4DA1-8FE8-80F60F39392A}" dt="2025-11-01T10:30:30.788" v="10"/>
        <pc:sldMkLst>
          <pc:docMk/>
          <pc:sldMk cId="3049294462" sldId="320"/>
        </pc:sldMkLst>
        <pc:spChg chg="add mod">
          <ac:chgData name="Sounak Chatterjee" userId="6cd54d0db8d48789" providerId="LiveId" clId="{DC4EA04C-E302-4DA1-8FE8-80F60F39392A}" dt="2025-11-01T10:30:30.788" v="10"/>
          <ac:spMkLst>
            <pc:docMk/>
            <pc:sldMk cId="3049294462" sldId="320"/>
            <ac:spMk id="2" creationId="{7B994236-8D25-FB0F-2BD6-19F2E426D5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6A58-D506-4E82-A3AB-802E6CC20CE8}" type="datetimeFigureOut">
              <a:rPr lang="en-US" smtClean="0"/>
              <a:pPr/>
              <a:t>11/16/2025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571F-9522-47EF-A00F-DF544CF4A50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Bauhaus 93" pitchFamily="82" charset="0"/>
              </a:rPr>
              <a:t>ROAD TO RETREAT</a:t>
            </a:r>
            <a:endParaRPr lang="en-IN" sz="7200" b="1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26" name="AutoShape 2" descr="C:\Users\Personal\Desktop\xzkQ494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 descr="C:\Users\Persona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Personal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321471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20F8-3561-1DBF-9CD1-63B0B8C1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buy from whom , they like and trust.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29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002060"/>
                </a:solidFill>
                <a:latin typeface="Algerian" pitchFamily="82" charset="0"/>
              </a:rPr>
              <a:t>6 Proven Ways to Close More Sales in Network Marketing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  <a:solidFill>
            <a:srgbClr val="FFFF00"/>
          </a:solidFill>
        </p:spPr>
        <p:txBody>
          <a:bodyPr/>
          <a:lstStyle/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#1 Magic Words</a:t>
            </a: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#2 Point out Similarities</a:t>
            </a: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#3 Smile</a:t>
            </a: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#4 Eye Contact</a:t>
            </a: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#5 Yes Stack</a:t>
            </a: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#6 Head Nod</a:t>
            </a: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Wishing you lots of happy closings!</a:t>
            </a:r>
            <a:endParaRPr lang="en-I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3 STEPS TO CREAT SUCCESSFUL CLOSING</a:t>
            </a:r>
            <a:endParaRPr lang="en-IN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RIGHT BUSINESS AT THE RIGHT TIME</a:t>
            </a:r>
            <a:r>
              <a:rPr lang="en-US" sz="3600" dirty="0"/>
              <a:t>.(</a:t>
            </a:r>
            <a:r>
              <a:rPr lang="en-US" sz="3600" dirty="0">
                <a:solidFill>
                  <a:srgbClr val="002060"/>
                </a:solidFill>
                <a:latin typeface="Algerian" pitchFamily="82" charset="0"/>
              </a:rPr>
              <a:t>MLM MARKETING IS ONE OF THE MOST DEMOCRATIC WAYS TO BECOME RICH</a:t>
            </a:r>
            <a:r>
              <a:rPr lang="en-US" sz="3600" dirty="0">
                <a:solidFill>
                  <a:srgbClr val="002060"/>
                </a:solidFill>
                <a:latin typeface="Bauhaus 93" pitchFamily="82" charset="0"/>
              </a:rPr>
              <a:t>.)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YOUR TRUTH &amp; STORY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002060"/>
                </a:solidFill>
                <a:latin typeface="Algerian" pitchFamily="82" charset="0"/>
              </a:rPr>
              <a:t>TELL YOUR EXPERIENCE AND FEELINGS HERE</a:t>
            </a:r>
            <a:r>
              <a:rPr lang="en-US" sz="3600" dirty="0"/>
              <a:t>)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PROOF YOUR SERIOUSNESS AND PREPARATION</a:t>
            </a:r>
            <a:r>
              <a:rPr lang="en-US" sz="3600" dirty="0"/>
              <a:t>.( </a:t>
            </a:r>
            <a:r>
              <a:rPr lang="en-US" sz="3600" dirty="0">
                <a:solidFill>
                  <a:srgbClr val="002060"/>
                </a:solidFill>
                <a:latin typeface="Algerian" pitchFamily="82" charset="0"/>
              </a:rPr>
              <a:t>YOUR KEY TO SALES CLOSING IS PERSONAL ASSURANCE.)</a:t>
            </a:r>
            <a:endParaRPr lang="en-IN" sz="36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6600" b="1" dirty="0"/>
              <a:t>COUTOMERS </a:t>
            </a:r>
            <a:r>
              <a:rPr lang="en-US" sz="6600" b="1" dirty="0">
                <a:solidFill>
                  <a:srgbClr val="FFFF00"/>
                </a:solidFill>
              </a:rPr>
              <a:t>EXCUCE</a:t>
            </a:r>
            <a:r>
              <a:rPr lang="en-US" sz="6600" b="1" dirty="0"/>
              <a:t>  IS  THE </a:t>
            </a:r>
            <a:r>
              <a:rPr lang="en-US" sz="6600" b="1" dirty="0">
                <a:solidFill>
                  <a:srgbClr val="0070C0"/>
                </a:solidFill>
              </a:rPr>
              <a:t>MAIN RESON </a:t>
            </a:r>
            <a:r>
              <a:rPr lang="en-US" sz="6600" b="1" dirty="0"/>
              <a:t>TO DO THIS BUSINESS.</a:t>
            </a:r>
          </a:p>
          <a:p>
            <a:pPr>
              <a:buNone/>
            </a:pPr>
            <a:endParaRPr lang="en-US" sz="6600" b="1" dirty="0">
              <a:solidFill>
                <a:srgbClr val="00206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ser\Desktop\6a00e554e81be3883401157059609b970c-5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/>
          <a:lstStyle/>
          <a:p>
            <a:r>
              <a:rPr lang="en-US" b="1" u="sng" dirty="0">
                <a:solidFill>
                  <a:srgbClr val="00B050"/>
                </a:solidFill>
              </a:rPr>
              <a:t>MLM IS YOUR BUSINESS…………………</a:t>
            </a:r>
            <a:endParaRPr lang="en-IN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YOU ARE YOUR BUSINESS.</a:t>
            </a:r>
          </a:p>
          <a:p>
            <a:r>
              <a:rPr lang="en-US" sz="5400" dirty="0">
                <a:solidFill>
                  <a:srgbClr val="FF0000"/>
                </a:solidFill>
              </a:rPr>
              <a:t> YOU PROMOTE YOUR  SELF, NOT ANYTHING ELSE.</a:t>
            </a:r>
          </a:p>
          <a:p>
            <a:r>
              <a:rPr lang="en-US" sz="5400" dirty="0">
                <a:solidFill>
                  <a:srgbClr val="FF0000"/>
                </a:solidFill>
              </a:rPr>
              <a:t>YOUR SOCIAL MEDIA PROFIL MUST TALK ABOUT YOU ONLY.</a:t>
            </a:r>
          </a:p>
          <a:p>
            <a:pPr>
              <a:buNone/>
            </a:pPr>
            <a:r>
              <a:rPr lang="en-US" sz="5400" dirty="0">
                <a:solidFill>
                  <a:srgbClr val="FF0000"/>
                </a:solidFill>
              </a:rPr>
              <a:t> </a:t>
            </a:r>
            <a:endParaRPr lang="en-IN" sz="5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" y="5968009"/>
            <a:ext cx="6514902" cy="892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64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381000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BE FOCUSED</a:t>
            </a:r>
          </a:p>
          <a:p>
            <a:r>
              <a:rPr lang="en-US" sz="3600" b="1" dirty="0"/>
              <a:t>BE ACTIVE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BE SERIOUS</a:t>
            </a:r>
          </a:p>
          <a:p>
            <a:r>
              <a:rPr lang="en-US" sz="3600" b="1" dirty="0"/>
              <a:t>BE PLANER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BE THINKER</a:t>
            </a:r>
          </a:p>
          <a:p>
            <a:r>
              <a:rPr lang="en-US" sz="3600" b="1" dirty="0"/>
              <a:t>BE HONOUR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7181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</a:t>
            </a:r>
            <a:r>
              <a:rPr lang="en-US" sz="5400" b="1" i="1" dirty="0">
                <a:solidFill>
                  <a:schemeClr val="bg1"/>
                </a:solidFill>
                <a:latin typeface="Algerian" pitchFamily="82" charset="0"/>
              </a:rPr>
              <a:t>AT LAST AS A </a:t>
            </a:r>
            <a:r>
              <a:rPr lang="en-US" sz="5400" b="1" i="1" dirty="0" err="1">
                <a:solidFill>
                  <a:schemeClr val="bg1"/>
                </a:solidFill>
                <a:latin typeface="Algerian" pitchFamily="82" charset="0"/>
              </a:rPr>
              <a:t>sr</a:t>
            </a:r>
            <a:r>
              <a:rPr lang="en-US" sz="5400" b="1" i="1" dirty="0">
                <a:solidFill>
                  <a:schemeClr val="bg1"/>
                </a:solidFill>
                <a:latin typeface="Algerian" pitchFamily="82" charset="0"/>
              </a:rPr>
              <a:t> ELITE,			 			IT’S MY 					REQUEST &amp; ADVISE………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468294_705761379812563_789976575449857927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4495800" cy="6553200"/>
          </a:xfrm>
        </p:spPr>
      </p:pic>
      <p:pic>
        <p:nvPicPr>
          <p:cNvPr id="5" name="Picture 4" descr="30743558_1204496003019965_7096867856691757056_n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43400" cy="655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  <a:t>CONSIDER YOUR PERPOSE</a:t>
            </a:r>
            <a:b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sz="4800" b="1" dirty="0">
                <a:solidFill>
                  <a:srgbClr val="002060"/>
                </a:solidFill>
                <a:latin typeface="Algerian" pitchFamily="82" charset="0"/>
              </a:rPr>
              <a:t>WHAT IS YOUR WHY?</a:t>
            </a:r>
            <a:endParaRPr lang="en-IN" sz="48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ow-to-find-purpose-in-li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9143999" cy="485776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 descr="getty_541001004_4015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077" y="1500174"/>
            <a:ext cx="8630002" cy="51466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04" y="0"/>
            <a:ext cx="9160804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"/>
            <a:ext cx="9001156" cy="2428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What is the definition of success????????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4643446"/>
          </a:xfrm>
        </p:spPr>
        <p:txBody>
          <a:bodyPr>
            <a:scene3d>
              <a:camera prst="perspectiveRelaxedModerately" fov="2400000">
                <a:rot lat="21594000" lon="0" rev="0"/>
              </a:camera>
              <a:lightRig rig="threePt" dir="t"/>
            </a:scene3d>
          </a:bodyPr>
          <a:lstStyle/>
          <a:p>
            <a:r>
              <a:rPr lang="en-IN" sz="7200" b="1" dirty="0">
                <a:solidFill>
                  <a:srgbClr val="00B050"/>
                </a:solidFill>
              </a:rPr>
              <a:t>Success is always doing your best.</a:t>
            </a: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29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Algerian" pitchFamily="82" charset="0"/>
              </a:rPr>
              <a:t>INTERNAL MOTIVATION</a:t>
            </a:r>
            <a:endParaRPr lang="en-IN" sz="6000" dirty="0">
              <a:solidFill>
                <a:schemeClr val="bg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RIGHT GOAL SETTING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YOUR SELF YOUR GOAL.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TAKE A SCHEDULED BREAK.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WORK WITH SUPPORT GROUP.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DAILY PROGRESS TRACKERS.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KEEP ADD WORK DAILY ROUTINE.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WORK WITH A COACH</a:t>
            </a:r>
          </a:p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PLANS, THAT PLAN FAILS… (NEED A BACKUP PLAN)</a:t>
            </a:r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etwork-marketing-sales-featu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YOU NOT A SALES MEN</a:t>
            </a:r>
            <a:endParaRPr lang="en-IN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CONSULTANT</a:t>
            </a:r>
          </a:p>
          <a:p>
            <a:pPr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1.EXAMINATION</a:t>
            </a:r>
          </a:p>
          <a:p>
            <a:pPr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2 DIAGNOSE</a:t>
            </a:r>
          </a:p>
          <a:p>
            <a:pPr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3 TREATMENT.</a:t>
            </a:r>
            <a:endParaRPr lang="en-IN" sz="36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erlin Sans FB Demi" pitchFamily="34" charset="0"/>
              </a:rPr>
              <a:t>FOCUS OF </a:t>
            </a:r>
            <a:r>
              <a:rPr lang="en-US" sz="4000" dirty="0">
                <a:solidFill>
                  <a:srgbClr val="0070C0"/>
                </a:solidFill>
                <a:latin typeface="Berlin Sans FB Demi" pitchFamily="34" charset="0"/>
              </a:rPr>
              <a:t>RELATIONSHIP</a:t>
            </a:r>
          </a:p>
          <a:p>
            <a:r>
              <a:rPr lang="en-US" sz="4000" dirty="0">
                <a:solidFill>
                  <a:srgbClr val="0070C0"/>
                </a:solidFill>
                <a:latin typeface="Berlin Sans FB Demi" pitchFamily="34" charset="0"/>
              </a:rPr>
              <a:t>VALUE &amp; TRUST</a:t>
            </a:r>
            <a:endParaRPr lang="en-IN" sz="40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BUILDING A LIFE TIME IMPRESSION</a:t>
            </a:r>
            <a:endParaRPr lang="en-IN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solidFill>
                  <a:srgbClr val="FF0000"/>
                </a:solidFill>
              </a:rPr>
              <a:t>N</a:t>
            </a:r>
            <a:r>
              <a:rPr lang="en-US" sz="4400" dirty="0"/>
              <a:t>- </a:t>
            </a:r>
            <a:r>
              <a:rPr lang="en-US" sz="4400" b="1" u="sng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NEED</a:t>
            </a:r>
          </a:p>
          <a:p>
            <a:pPr>
              <a:buNone/>
            </a:pPr>
            <a:r>
              <a:rPr lang="en-US" sz="4400" dirty="0">
                <a:solidFill>
                  <a:srgbClr val="FF0000"/>
                </a:solidFill>
              </a:rPr>
              <a:t>I</a:t>
            </a:r>
            <a:r>
              <a:rPr lang="en-US" sz="4400" dirty="0"/>
              <a:t>- </a:t>
            </a:r>
            <a:r>
              <a:rPr lang="en-US" sz="4400" b="1" u="sng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INTEREST</a:t>
            </a:r>
          </a:p>
          <a:p>
            <a:pPr>
              <a:buNone/>
            </a:pPr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dirty="0"/>
              <a:t>- </a:t>
            </a:r>
            <a:r>
              <a:rPr lang="en-US" sz="4400" b="1" u="sng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CONCERN</a:t>
            </a:r>
          </a:p>
          <a:p>
            <a:pPr>
              <a:buNone/>
            </a:pPr>
            <a:r>
              <a:rPr lang="en-US" sz="4400" dirty="0">
                <a:solidFill>
                  <a:srgbClr val="FF0000"/>
                </a:solidFill>
              </a:rPr>
              <a:t>E</a:t>
            </a:r>
            <a:r>
              <a:rPr lang="en-US" sz="4400" dirty="0"/>
              <a:t>-</a:t>
            </a:r>
            <a:r>
              <a:rPr lang="en-US" sz="4000" b="1" u="sng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EXPECTATION</a:t>
            </a:r>
            <a:endParaRPr lang="en-IN" sz="4000" b="1" u="sng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.CONVINCE</a:t>
            </a:r>
          </a:p>
          <a:p>
            <a:pPr>
              <a:buNone/>
            </a:pP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2.CONNECT</a:t>
            </a:r>
          </a:p>
          <a:p>
            <a:pPr>
              <a:buNone/>
            </a:pP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3.PROBLEM</a:t>
            </a:r>
            <a:endParaRPr lang="en-IN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\Desktop\EMO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9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HOW TO CLOSING </a:t>
            </a:r>
            <a:endParaRPr lang="en-IN" sz="6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8318" y="1500174"/>
            <a:ext cx="4528879" cy="5357826"/>
          </a:xfrm>
        </p:spPr>
      </p:pic>
      <p:pic>
        <p:nvPicPr>
          <p:cNvPr id="6" name="Content Placeholder 5" descr="thinkstockphotos-478434733-750xx683-385-0-1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5913" y="1500174"/>
            <a:ext cx="4928087" cy="471490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994236-8D25-FB0F-2BD6-19F2E426D586}"/>
              </a:ext>
            </a:extLst>
          </p:cNvPr>
          <p:cNvSpPr/>
          <p:nvPr/>
        </p:nvSpPr>
        <p:spPr>
          <a:xfrm rot="20169246">
            <a:off x="-1795305" y="-9741"/>
            <a:ext cx="12734610" cy="6877482"/>
          </a:xfrm>
          <a:prstGeom prst="rect">
            <a:avLst/>
          </a:prstGeom>
          <a:blipFill dpi="0" rotWithShape="1">
            <a:blip r:embed="rId4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305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Algerian</vt:lpstr>
      <vt:lpstr>Aparajita</vt:lpstr>
      <vt:lpstr>Arial</vt:lpstr>
      <vt:lpstr>Arial Black</vt:lpstr>
      <vt:lpstr>Arial Rounded MT Bold</vt:lpstr>
      <vt:lpstr>Bauhaus 93</vt:lpstr>
      <vt:lpstr>Berlin Sans FB Demi</vt:lpstr>
      <vt:lpstr>Calibri</vt:lpstr>
      <vt:lpstr>Office Theme</vt:lpstr>
      <vt:lpstr>ROAD TO RETREAT</vt:lpstr>
      <vt:lpstr>CONSIDER YOUR PERPOSE WHAT IS YOUR WHY?</vt:lpstr>
      <vt:lpstr>What is the definition of success????????</vt:lpstr>
      <vt:lpstr>INTERNAL MOTIVATION</vt:lpstr>
      <vt:lpstr>PowerPoint Presentation</vt:lpstr>
      <vt:lpstr>YOU NOT A SALES MEN</vt:lpstr>
      <vt:lpstr>BUILDING A LIFE TIME IMPRESSION</vt:lpstr>
      <vt:lpstr>PowerPoint Presentation</vt:lpstr>
      <vt:lpstr>HOW TO CLOSING </vt:lpstr>
      <vt:lpstr>PowerPoint Presentation</vt:lpstr>
      <vt:lpstr>PowerPoint Presentation</vt:lpstr>
      <vt:lpstr>6 Proven Ways to Close More Sales in Network Marketing </vt:lpstr>
      <vt:lpstr>3 STEPS TO CREAT SUCCESSFUL CLOSING</vt:lpstr>
      <vt:lpstr>REMEMBER</vt:lpstr>
      <vt:lpstr>PowerPoint Presentation</vt:lpstr>
      <vt:lpstr>MLM IS YOUR BUSINESS…………………</vt:lpstr>
      <vt:lpstr>PowerPoint Presentation</vt:lpstr>
      <vt:lpstr> AT LAST AS A sr ELITE,       IT’S MY      REQUEST &amp; ADVISE………</vt:lpstr>
      <vt:lpstr>PowerPoint Presentation</vt:lpstr>
      <vt:lpstr>THANK YOU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DEVOLAPMENT  YOUR MLM BUSINESS</dc:title>
  <dc:creator>user</dc:creator>
  <cp:lastModifiedBy>Sounak Chatterjee</cp:lastModifiedBy>
  <cp:revision>15</cp:revision>
  <dcterms:created xsi:type="dcterms:W3CDTF">2020-05-15T05:43:06Z</dcterms:created>
  <dcterms:modified xsi:type="dcterms:W3CDTF">2025-11-15T21:48:41Z</dcterms:modified>
</cp:coreProperties>
</file>