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3.jpg" ContentType="image/jpg"/>
  <Override PartName="/ppt/media/image29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310" r:id="rId2"/>
    <p:sldId id="311" r:id="rId3"/>
    <p:sldId id="436" r:id="rId4"/>
    <p:sldId id="320" r:id="rId5"/>
    <p:sldId id="362" r:id="rId6"/>
    <p:sldId id="325" r:id="rId7"/>
    <p:sldId id="314" r:id="rId8"/>
    <p:sldId id="371" r:id="rId9"/>
    <p:sldId id="323" r:id="rId10"/>
    <p:sldId id="322" r:id="rId11"/>
    <p:sldId id="347" r:id="rId12"/>
    <p:sldId id="438" r:id="rId13"/>
    <p:sldId id="341" r:id="rId14"/>
    <p:sldId id="276" r:id="rId15"/>
    <p:sldId id="277" r:id="rId16"/>
    <p:sldId id="302" r:id="rId17"/>
    <p:sldId id="279" r:id="rId18"/>
    <p:sldId id="395" r:id="rId19"/>
    <p:sldId id="439" r:id="rId20"/>
    <p:sldId id="425" r:id="rId21"/>
    <p:sldId id="440" r:id="rId22"/>
    <p:sldId id="273" r:id="rId23"/>
    <p:sldId id="274" r:id="rId24"/>
    <p:sldId id="275" r:id="rId25"/>
    <p:sldId id="442" r:id="rId26"/>
    <p:sldId id="281" r:id="rId27"/>
    <p:sldId id="282" r:id="rId28"/>
    <p:sldId id="36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46C03D-9981-4164-AD8C-C0A353CAAE3E}" v="27" dt="2025-11-01T10:26:30.3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78" autoAdjust="0"/>
    <p:restoredTop sz="94684"/>
  </p:normalViewPr>
  <p:slideViewPr>
    <p:cSldViewPr snapToGrid="0">
      <p:cViewPr varScale="1">
        <p:scale>
          <a:sx n="76" d="100"/>
          <a:sy n="76" d="100"/>
        </p:scale>
        <p:origin x="21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unak Chatterjee" userId="6cd54d0db8d48789" providerId="LiveId" clId="{DC4EA04C-E302-4DA1-8FE8-80F60F39392A}"/>
    <pc:docChg chg="undo custSel modSld">
      <pc:chgData name="Sounak Chatterjee" userId="6cd54d0db8d48789" providerId="LiveId" clId="{DC4EA04C-E302-4DA1-8FE8-80F60F39392A}" dt="2025-11-15T19:26:31.203" v="123" actId="1076"/>
      <pc:docMkLst>
        <pc:docMk/>
      </pc:docMkLst>
      <pc:sldChg chg="addSp modSp">
        <pc:chgData name="Sounak Chatterjee" userId="6cd54d0db8d48789" providerId="LiveId" clId="{DC4EA04C-E302-4DA1-8FE8-80F60F39392A}" dt="2025-11-01T10:26:22.080" v="113"/>
        <pc:sldMkLst>
          <pc:docMk/>
          <pc:sldMk cId="0" sldId="273"/>
        </pc:sldMkLst>
        <pc:spChg chg="add mod">
          <ac:chgData name="Sounak Chatterjee" userId="6cd54d0db8d48789" providerId="LiveId" clId="{DC4EA04C-E302-4DA1-8FE8-80F60F39392A}" dt="2025-11-01T10:26:22.080" v="113"/>
          <ac:spMkLst>
            <pc:docMk/>
            <pc:sldMk cId="0" sldId="273"/>
            <ac:spMk id="18" creationId="{27AC7F00-ED65-12B2-AD86-154C970A938C}"/>
          </ac:spMkLst>
        </pc:spChg>
      </pc:sldChg>
      <pc:sldChg chg="addSp modSp">
        <pc:chgData name="Sounak Chatterjee" userId="6cd54d0db8d48789" providerId="LiveId" clId="{DC4EA04C-E302-4DA1-8FE8-80F60F39392A}" dt="2025-11-01T10:26:23.700" v="114"/>
        <pc:sldMkLst>
          <pc:docMk/>
          <pc:sldMk cId="0" sldId="274"/>
        </pc:sldMkLst>
        <pc:spChg chg="add mod">
          <ac:chgData name="Sounak Chatterjee" userId="6cd54d0db8d48789" providerId="LiveId" clId="{DC4EA04C-E302-4DA1-8FE8-80F60F39392A}" dt="2025-11-01T10:26:23.700" v="114"/>
          <ac:spMkLst>
            <pc:docMk/>
            <pc:sldMk cId="0" sldId="274"/>
            <ac:spMk id="7" creationId="{5778FB10-3CB5-F59F-F694-265DC23DA438}"/>
          </ac:spMkLst>
        </pc:spChg>
      </pc:sldChg>
      <pc:sldChg chg="addSp modSp">
        <pc:chgData name="Sounak Chatterjee" userId="6cd54d0db8d48789" providerId="LiveId" clId="{DC4EA04C-E302-4DA1-8FE8-80F60F39392A}" dt="2025-11-01T10:26:24.903" v="115"/>
        <pc:sldMkLst>
          <pc:docMk/>
          <pc:sldMk cId="0" sldId="275"/>
        </pc:sldMkLst>
        <pc:spChg chg="add mod">
          <ac:chgData name="Sounak Chatterjee" userId="6cd54d0db8d48789" providerId="LiveId" clId="{DC4EA04C-E302-4DA1-8FE8-80F60F39392A}" dt="2025-11-01T10:26:24.903" v="115"/>
          <ac:spMkLst>
            <pc:docMk/>
            <pc:sldMk cId="0" sldId="275"/>
            <ac:spMk id="10" creationId="{F3CC7A53-18F8-61F0-486B-7CC302139180}"/>
          </ac:spMkLst>
        </pc:spChg>
      </pc:sldChg>
      <pc:sldChg chg="addSp modSp">
        <pc:chgData name="Sounak Chatterjee" userId="6cd54d0db8d48789" providerId="LiveId" clId="{DC4EA04C-E302-4DA1-8FE8-80F60F39392A}" dt="2025-11-01T10:26:07.687" v="105"/>
        <pc:sldMkLst>
          <pc:docMk/>
          <pc:sldMk cId="0" sldId="276"/>
        </pc:sldMkLst>
        <pc:spChg chg="add mod">
          <ac:chgData name="Sounak Chatterjee" userId="6cd54d0db8d48789" providerId="LiveId" clId="{DC4EA04C-E302-4DA1-8FE8-80F60F39392A}" dt="2025-11-01T10:26:07.687" v="105"/>
          <ac:spMkLst>
            <pc:docMk/>
            <pc:sldMk cId="0" sldId="276"/>
            <ac:spMk id="5" creationId="{040F1249-0989-D9C7-6400-D6C1D1607E7B}"/>
          </ac:spMkLst>
        </pc:spChg>
      </pc:sldChg>
      <pc:sldChg chg="addSp modSp">
        <pc:chgData name="Sounak Chatterjee" userId="6cd54d0db8d48789" providerId="LiveId" clId="{DC4EA04C-E302-4DA1-8FE8-80F60F39392A}" dt="2025-11-01T10:26:09.410" v="106"/>
        <pc:sldMkLst>
          <pc:docMk/>
          <pc:sldMk cId="0" sldId="277"/>
        </pc:sldMkLst>
        <pc:spChg chg="add mod">
          <ac:chgData name="Sounak Chatterjee" userId="6cd54d0db8d48789" providerId="LiveId" clId="{DC4EA04C-E302-4DA1-8FE8-80F60F39392A}" dt="2025-11-01T10:26:09.410" v="106"/>
          <ac:spMkLst>
            <pc:docMk/>
            <pc:sldMk cId="0" sldId="277"/>
            <ac:spMk id="5" creationId="{61EE3BBB-6DA2-5FD4-166A-8B185F866442}"/>
          </ac:spMkLst>
        </pc:spChg>
      </pc:sldChg>
      <pc:sldChg chg="addSp modSp">
        <pc:chgData name="Sounak Chatterjee" userId="6cd54d0db8d48789" providerId="LiveId" clId="{DC4EA04C-E302-4DA1-8FE8-80F60F39392A}" dt="2025-11-01T10:26:12.764" v="108"/>
        <pc:sldMkLst>
          <pc:docMk/>
          <pc:sldMk cId="0" sldId="279"/>
        </pc:sldMkLst>
        <pc:spChg chg="add mod">
          <ac:chgData name="Sounak Chatterjee" userId="6cd54d0db8d48789" providerId="LiveId" clId="{DC4EA04C-E302-4DA1-8FE8-80F60F39392A}" dt="2025-11-01T10:26:12.764" v="108"/>
          <ac:spMkLst>
            <pc:docMk/>
            <pc:sldMk cId="0" sldId="279"/>
            <ac:spMk id="4" creationId="{EEB4F626-2995-A1EE-EF94-0CB3C57A3ECB}"/>
          </ac:spMkLst>
        </pc:spChg>
      </pc:sldChg>
      <pc:sldChg chg="addSp modSp">
        <pc:chgData name="Sounak Chatterjee" userId="6cd54d0db8d48789" providerId="LiveId" clId="{DC4EA04C-E302-4DA1-8FE8-80F60F39392A}" dt="2025-11-01T10:26:27.796" v="117"/>
        <pc:sldMkLst>
          <pc:docMk/>
          <pc:sldMk cId="0" sldId="281"/>
        </pc:sldMkLst>
        <pc:spChg chg="add mod">
          <ac:chgData name="Sounak Chatterjee" userId="6cd54d0db8d48789" providerId="LiveId" clId="{DC4EA04C-E302-4DA1-8FE8-80F60F39392A}" dt="2025-11-01T10:26:27.796" v="117"/>
          <ac:spMkLst>
            <pc:docMk/>
            <pc:sldMk cId="0" sldId="281"/>
            <ac:spMk id="9" creationId="{14B0FFF6-2180-86CC-AEEB-E8F816432B97}"/>
          </ac:spMkLst>
        </pc:spChg>
      </pc:sldChg>
      <pc:sldChg chg="addSp modSp">
        <pc:chgData name="Sounak Chatterjee" userId="6cd54d0db8d48789" providerId="LiveId" clId="{DC4EA04C-E302-4DA1-8FE8-80F60F39392A}" dt="2025-11-01T10:26:28.945" v="118"/>
        <pc:sldMkLst>
          <pc:docMk/>
          <pc:sldMk cId="0" sldId="282"/>
        </pc:sldMkLst>
        <pc:spChg chg="add mod">
          <ac:chgData name="Sounak Chatterjee" userId="6cd54d0db8d48789" providerId="LiveId" clId="{DC4EA04C-E302-4DA1-8FE8-80F60F39392A}" dt="2025-11-01T10:26:28.945" v="118"/>
          <ac:spMkLst>
            <pc:docMk/>
            <pc:sldMk cId="0" sldId="282"/>
            <ac:spMk id="7" creationId="{B72B3C7A-DD49-89DC-740D-1BE7C38A1FA6}"/>
          </ac:spMkLst>
        </pc:spChg>
      </pc:sldChg>
      <pc:sldChg chg="addSp modSp">
        <pc:chgData name="Sounak Chatterjee" userId="6cd54d0db8d48789" providerId="LiveId" clId="{DC4EA04C-E302-4DA1-8FE8-80F60F39392A}" dt="2025-11-01T10:26:11.093" v="107"/>
        <pc:sldMkLst>
          <pc:docMk/>
          <pc:sldMk cId="0" sldId="302"/>
        </pc:sldMkLst>
        <pc:spChg chg="add mod">
          <ac:chgData name="Sounak Chatterjee" userId="6cd54d0db8d48789" providerId="LiveId" clId="{DC4EA04C-E302-4DA1-8FE8-80F60F39392A}" dt="2025-11-01T10:26:11.093" v="107"/>
          <ac:spMkLst>
            <pc:docMk/>
            <pc:sldMk cId="0" sldId="302"/>
            <ac:spMk id="4" creationId="{193B6395-5F4D-00D5-BD85-9ACFD23E55AB}"/>
          </ac:spMkLst>
        </pc:spChg>
      </pc:sldChg>
      <pc:sldChg chg="addSp delSp modSp mod">
        <pc:chgData name="Sounak Chatterjee" userId="6cd54d0db8d48789" providerId="LiveId" clId="{DC4EA04C-E302-4DA1-8FE8-80F60F39392A}" dt="2025-11-15T19:26:31.203" v="123" actId="1076"/>
        <pc:sldMkLst>
          <pc:docMk/>
          <pc:sldMk cId="2738417053" sldId="310"/>
        </pc:sldMkLst>
        <pc:spChg chg="add mod">
          <ac:chgData name="Sounak Chatterjee" userId="6cd54d0db8d48789" providerId="LiveId" clId="{DC4EA04C-E302-4DA1-8FE8-80F60F39392A}" dt="2025-11-15T19:26:31.203" v="123" actId="1076"/>
          <ac:spMkLst>
            <pc:docMk/>
            <pc:sldMk cId="2738417053" sldId="310"/>
            <ac:spMk id="7" creationId="{7B994236-8D25-FB0F-2BD6-19F2E426D586}"/>
          </ac:spMkLst>
        </pc:spChg>
        <pc:picChg chg="mod">
          <ac:chgData name="Sounak Chatterjee" userId="6cd54d0db8d48789" providerId="LiveId" clId="{DC4EA04C-E302-4DA1-8FE8-80F60F39392A}" dt="2025-10-30T18:42:44.902" v="1" actId="1076"/>
          <ac:picMkLst>
            <pc:docMk/>
            <pc:sldMk cId="2738417053" sldId="310"/>
            <ac:picMk id="2" creationId="{05773783-D49F-C713-C194-31E074B08081}"/>
          </ac:picMkLst>
        </pc:picChg>
      </pc:sldChg>
      <pc:sldChg chg="addSp modSp">
        <pc:chgData name="Sounak Chatterjee" userId="6cd54d0db8d48789" providerId="LiveId" clId="{DC4EA04C-E302-4DA1-8FE8-80F60F39392A}" dt="2025-11-01T10:25:34.496" v="93"/>
        <pc:sldMkLst>
          <pc:docMk/>
          <pc:sldMk cId="1438517360" sldId="311"/>
        </pc:sldMkLst>
        <pc:spChg chg="add mod">
          <ac:chgData name="Sounak Chatterjee" userId="6cd54d0db8d48789" providerId="LiveId" clId="{DC4EA04C-E302-4DA1-8FE8-80F60F39392A}" dt="2025-11-01T10:25:34.496" v="93"/>
          <ac:spMkLst>
            <pc:docMk/>
            <pc:sldMk cId="1438517360" sldId="311"/>
            <ac:spMk id="2" creationId="{3D856CDE-548C-B35E-532E-271A1E61CFBB}"/>
          </ac:spMkLst>
        </pc:spChg>
      </pc:sldChg>
      <pc:sldChg chg="addSp modSp">
        <pc:chgData name="Sounak Chatterjee" userId="6cd54d0db8d48789" providerId="LiveId" clId="{DC4EA04C-E302-4DA1-8FE8-80F60F39392A}" dt="2025-11-01T10:25:51.065" v="98"/>
        <pc:sldMkLst>
          <pc:docMk/>
          <pc:sldMk cId="2131796872" sldId="314"/>
        </pc:sldMkLst>
        <pc:spChg chg="add mod">
          <ac:chgData name="Sounak Chatterjee" userId="6cd54d0db8d48789" providerId="LiveId" clId="{DC4EA04C-E302-4DA1-8FE8-80F60F39392A}" dt="2025-11-01T10:25:51.065" v="98"/>
          <ac:spMkLst>
            <pc:docMk/>
            <pc:sldMk cId="2131796872" sldId="314"/>
            <ac:spMk id="2" creationId="{3F2C84F5-4253-0E1A-5F06-29FB38D71DB8}"/>
          </ac:spMkLst>
        </pc:spChg>
      </pc:sldChg>
      <pc:sldChg chg="addSp modSp">
        <pc:chgData name="Sounak Chatterjee" userId="6cd54d0db8d48789" providerId="LiveId" clId="{DC4EA04C-E302-4DA1-8FE8-80F60F39392A}" dt="2025-11-01T10:25:43.642" v="95"/>
        <pc:sldMkLst>
          <pc:docMk/>
          <pc:sldMk cId="863289257" sldId="320"/>
        </pc:sldMkLst>
        <pc:spChg chg="add mod">
          <ac:chgData name="Sounak Chatterjee" userId="6cd54d0db8d48789" providerId="LiveId" clId="{DC4EA04C-E302-4DA1-8FE8-80F60F39392A}" dt="2025-11-01T10:25:43.642" v="95"/>
          <ac:spMkLst>
            <pc:docMk/>
            <pc:sldMk cId="863289257" sldId="320"/>
            <ac:spMk id="2" creationId="{342B9129-E8A3-CCA6-9CC7-D1B3ACE7C45B}"/>
          </ac:spMkLst>
        </pc:spChg>
      </pc:sldChg>
      <pc:sldChg chg="addSp modSp">
        <pc:chgData name="Sounak Chatterjee" userId="6cd54d0db8d48789" providerId="LiveId" clId="{DC4EA04C-E302-4DA1-8FE8-80F60F39392A}" dt="2025-11-01T10:26:02.271" v="101"/>
        <pc:sldMkLst>
          <pc:docMk/>
          <pc:sldMk cId="370092386" sldId="322"/>
        </pc:sldMkLst>
        <pc:spChg chg="add mod">
          <ac:chgData name="Sounak Chatterjee" userId="6cd54d0db8d48789" providerId="LiveId" clId="{DC4EA04C-E302-4DA1-8FE8-80F60F39392A}" dt="2025-11-01T10:26:02.271" v="101"/>
          <ac:spMkLst>
            <pc:docMk/>
            <pc:sldMk cId="370092386" sldId="322"/>
            <ac:spMk id="2" creationId="{0A756449-FFC8-E671-67A7-66B679A31E85}"/>
          </ac:spMkLst>
        </pc:spChg>
      </pc:sldChg>
      <pc:sldChg chg="addSp modSp">
        <pc:chgData name="Sounak Chatterjee" userId="6cd54d0db8d48789" providerId="LiveId" clId="{DC4EA04C-E302-4DA1-8FE8-80F60F39392A}" dt="2025-11-01T10:25:54.560" v="100"/>
        <pc:sldMkLst>
          <pc:docMk/>
          <pc:sldMk cId="3791334619" sldId="323"/>
        </pc:sldMkLst>
        <pc:spChg chg="add mod">
          <ac:chgData name="Sounak Chatterjee" userId="6cd54d0db8d48789" providerId="LiveId" clId="{DC4EA04C-E302-4DA1-8FE8-80F60F39392A}" dt="2025-11-01T10:25:54.560" v="100"/>
          <ac:spMkLst>
            <pc:docMk/>
            <pc:sldMk cId="3791334619" sldId="323"/>
            <ac:spMk id="2" creationId="{DD2FAE68-DA4A-449E-C733-19E129F1EA6C}"/>
          </ac:spMkLst>
        </pc:spChg>
      </pc:sldChg>
      <pc:sldChg chg="addSp modSp">
        <pc:chgData name="Sounak Chatterjee" userId="6cd54d0db8d48789" providerId="LiveId" clId="{DC4EA04C-E302-4DA1-8FE8-80F60F39392A}" dt="2025-11-01T10:25:47.720" v="97"/>
        <pc:sldMkLst>
          <pc:docMk/>
          <pc:sldMk cId="3167989933" sldId="325"/>
        </pc:sldMkLst>
        <pc:spChg chg="add mod">
          <ac:chgData name="Sounak Chatterjee" userId="6cd54d0db8d48789" providerId="LiveId" clId="{DC4EA04C-E302-4DA1-8FE8-80F60F39392A}" dt="2025-11-01T10:25:47.720" v="97"/>
          <ac:spMkLst>
            <pc:docMk/>
            <pc:sldMk cId="3167989933" sldId="325"/>
            <ac:spMk id="2" creationId="{13E01F4A-82B4-E82B-AD15-0BA8ABC2F058}"/>
          </ac:spMkLst>
        </pc:spChg>
      </pc:sldChg>
      <pc:sldChg chg="addSp modSp">
        <pc:chgData name="Sounak Chatterjee" userId="6cd54d0db8d48789" providerId="LiveId" clId="{DC4EA04C-E302-4DA1-8FE8-80F60F39392A}" dt="2025-11-01T10:26:06.531" v="104"/>
        <pc:sldMkLst>
          <pc:docMk/>
          <pc:sldMk cId="3130504190" sldId="341"/>
        </pc:sldMkLst>
        <pc:spChg chg="add mod">
          <ac:chgData name="Sounak Chatterjee" userId="6cd54d0db8d48789" providerId="LiveId" clId="{DC4EA04C-E302-4DA1-8FE8-80F60F39392A}" dt="2025-11-01T10:26:06.531" v="104"/>
          <ac:spMkLst>
            <pc:docMk/>
            <pc:sldMk cId="3130504190" sldId="341"/>
            <ac:spMk id="2" creationId="{CD72E6EC-9E90-E7C6-7E77-49A360C553A9}"/>
          </ac:spMkLst>
        </pc:spChg>
      </pc:sldChg>
      <pc:sldChg chg="addSp modSp">
        <pc:chgData name="Sounak Chatterjee" userId="6cd54d0db8d48789" providerId="LiveId" clId="{DC4EA04C-E302-4DA1-8FE8-80F60F39392A}" dt="2025-11-01T10:26:03.856" v="102"/>
        <pc:sldMkLst>
          <pc:docMk/>
          <pc:sldMk cId="891725737" sldId="347"/>
        </pc:sldMkLst>
        <pc:spChg chg="add mod">
          <ac:chgData name="Sounak Chatterjee" userId="6cd54d0db8d48789" providerId="LiveId" clId="{DC4EA04C-E302-4DA1-8FE8-80F60F39392A}" dt="2025-11-01T10:26:03.856" v="102"/>
          <ac:spMkLst>
            <pc:docMk/>
            <pc:sldMk cId="891725737" sldId="347"/>
            <ac:spMk id="3" creationId="{2FE959E2-3D31-3686-DE31-5EDDB9C61E38}"/>
          </ac:spMkLst>
        </pc:spChg>
      </pc:sldChg>
      <pc:sldChg chg="addSp modSp">
        <pc:chgData name="Sounak Chatterjee" userId="6cd54d0db8d48789" providerId="LiveId" clId="{DC4EA04C-E302-4DA1-8FE8-80F60F39392A}" dt="2025-11-01T10:25:46.320" v="96"/>
        <pc:sldMkLst>
          <pc:docMk/>
          <pc:sldMk cId="3790284854" sldId="362"/>
        </pc:sldMkLst>
        <pc:spChg chg="add mod">
          <ac:chgData name="Sounak Chatterjee" userId="6cd54d0db8d48789" providerId="LiveId" clId="{DC4EA04C-E302-4DA1-8FE8-80F60F39392A}" dt="2025-11-01T10:25:46.320" v="96"/>
          <ac:spMkLst>
            <pc:docMk/>
            <pc:sldMk cId="3790284854" sldId="362"/>
            <ac:spMk id="2" creationId="{55994920-A2EB-5097-F6CD-051E3D171B2C}"/>
          </ac:spMkLst>
        </pc:spChg>
      </pc:sldChg>
      <pc:sldChg chg="addSp modSp">
        <pc:chgData name="Sounak Chatterjee" userId="6cd54d0db8d48789" providerId="LiveId" clId="{DC4EA04C-E302-4DA1-8FE8-80F60F39392A}" dt="2025-11-01T10:26:30.349" v="119"/>
        <pc:sldMkLst>
          <pc:docMk/>
          <pc:sldMk cId="4016489634" sldId="365"/>
        </pc:sldMkLst>
        <pc:spChg chg="add mod">
          <ac:chgData name="Sounak Chatterjee" userId="6cd54d0db8d48789" providerId="LiveId" clId="{DC4EA04C-E302-4DA1-8FE8-80F60F39392A}" dt="2025-11-01T10:26:30.349" v="119"/>
          <ac:spMkLst>
            <pc:docMk/>
            <pc:sldMk cId="4016489634" sldId="365"/>
            <ac:spMk id="2" creationId="{F10400A9-C8A4-991B-3CA5-0D8635346DB8}"/>
          </ac:spMkLst>
        </pc:spChg>
      </pc:sldChg>
      <pc:sldChg chg="addSp modSp">
        <pc:chgData name="Sounak Chatterjee" userId="6cd54d0db8d48789" providerId="LiveId" clId="{DC4EA04C-E302-4DA1-8FE8-80F60F39392A}" dt="2025-11-01T10:25:53.011" v="99"/>
        <pc:sldMkLst>
          <pc:docMk/>
          <pc:sldMk cId="4209545967" sldId="371"/>
        </pc:sldMkLst>
        <pc:spChg chg="add mod">
          <ac:chgData name="Sounak Chatterjee" userId="6cd54d0db8d48789" providerId="LiveId" clId="{DC4EA04C-E302-4DA1-8FE8-80F60F39392A}" dt="2025-11-01T10:25:53.011" v="99"/>
          <ac:spMkLst>
            <pc:docMk/>
            <pc:sldMk cId="4209545967" sldId="371"/>
            <ac:spMk id="4" creationId="{B3D10714-ABA2-5449-EA1D-5E08068EAB08}"/>
          </ac:spMkLst>
        </pc:spChg>
      </pc:sldChg>
      <pc:sldChg chg="addSp modSp">
        <pc:chgData name="Sounak Chatterjee" userId="6cd54d0db8d48789" providerId="LiveId" clId="{DC4EA04C-E302-4DA1-8FE8-80F60F39392A}" dt="2025-11-01T10:26:14.381" v="109"/>
        <pc:sldMkLst>
          <pc:docMk/>
          <pc:sldMk cId="963070406" sldId="395"/>
        </pc:sldMkLst>
        <pc:spChg chg="add mod">
          <ac:chgData name="Sounak Chatterjee" userId="6cd54d0db8d48789" providerId="LiveId" clId="{DC4EA04C-E302-4DA1-8FE8-80F60F39392A}" dt="2025-11-01T10:26:14.381" v="109"/>
          <ac:spMkLst>
            <pc:docMk/>
            <pc:sldMk cId="963070406" sldId="395"/>
            <ac:spMk id="4" creationId="{58B75B48-383C-B5FB-7112-BF32E85EED6B}"/>
          </ac:spMkLst>
        </pc:spChg>
      </pc:sldChg>
      <pc:sldChg chg="addSp modSp">
        <pc:chgData name="Sounak Chatterjee" userId="6cd54d0db8d48789" providerId="LiveId" clId="{DC4EA04C-E302-4DA1-8FE8-80F60F39392A}" dt="2025-11-01T10:26:18.614" v="111"/>
        <pc:sldMkLst>
          <pc:docMk/>
          <pc:sldMk cId="527426328" sldId="425"/>
        </pc:sldMkLst>
        <pc:spChg chg="add mod">
          <ac:chgData name="Sounak Chatterjee" userId="6cd54d0db8d48789" providerId="LiveId" clId="{DC4EA04C-E302-4DA1-8FE8-80F60F39392A}" dt="2025-11-01T10:26:18.614" v="111"/>
          <ac:spMkLst>
            <pc:docMk/>
            <pc:sldMk cId="527426328" sldId="425"/>
            <ac:spMk id="6" creationId="{50CF406D-B0F9-783F-3D0A-FEEE150F4B82}"/>
          </ac:spMkLst>
        </pc:spChg>
      </pc:sldChg>
      <pc:sldChg chg="addSp modSp">
        <pc:chgData name="Sounak Chatterjee" userId="6cd54d0db8d48789" providerId="LiveId" clId="{DC4EA04C-E302-4DA1-8FE8-80F60F39392A}" dt="2025-11-01T10:25:41.355" v="94"/>
        <pc:sldMkLst>
          <pc:docMk/>
          <pc:sldMk cId="982431665" sldId="436"/>
        </pc:sldMkLst>
        <pc:spChg chg="add mod">
          <ac:chgData name="Sounak Chatterjee" userId="6cd54d0db8d48789" providerId="LiveId" clId="{DC4EA04C-E302-4DA1-8FE8-80F60F39392A}" dt="2025-11-01T10:25:41.355" v="94"/>
          <ac:spMkLst>
            <pc:docMk/>
            <pc:sldMk cId="982431665" sldId="436"/>
            <ac:spMk id="3" creationId="{89DE812A-99A4-CEF3-E945-3383930456FD}"/>
          </ac:spMkLst>
        </pc:spChg>
      </pc:sldChg>
      <pc:sldChg chg="addSp modSp">
        <pc:chgData name="Sounak Chatterjee" userId="6cd54d0db8d48789" providerId="LiveId" clId="{DC4EA04C-E302-4DA1-8FE8-80F60F39392A}" dt="2025-11-01T10:26:05.294" v="103"/>
        <pc:sldMkLst>
          <pc:docMk/>
          <pc:sldMk cId="1080734110" sldId="438"/>
        </pc:sldMkLst>
        <pc:spChg chg="add mod">
          <ac:chgData name="Sounak Chatterjee" userId="6cd54d0db8d48789" providerId="LiveId" clId="{DC4EA04C-E302-4DA1-8FE8-80F60F39392A}" dt="2025-11-01T10:26:05.294" v="103"/>
          <ac:spMkLst>
            <pc:docMk/>
            <pc:sldMk cId="1080734110" sldId="438"/>
            <ac:spMk id="3" creationId="{FFA4E7DD-B34A-CCBB-75F9-4F6D189DB398}"/>
          </ac:spMkLst>
        </pc:spChg>
      </pc:sldChg>
      <pc:sldChg chg="addSp modSp">
        <pc:chgData name="Sounak Chatterjee" userId="6cd54d0db8d48789" providerId="LiveId" clId="{DC4EA04C-E302-4DA1-8FE8-80F60F39392A}" dt="2025-11-01T10:26:17.028" v="110"/>
        <pc:sldMkLst>
          <pc:docMk/>
          <pc:sldMk cId="857545351" sldId="439"/>
        </pc:sldMkLst>
        <pc:spChg chg="add mod">
          <ac:chgData name="Sounak Chatterjee" userId="6cd54d0db8d48789" providerId="LiveId" clId="{DC4EA04C-E302-4DA1-8FE8-80F60F39392A}" dt="2025-11-01T10:26:17.028" v="110"/>
          <ac:spMkLst>
            <pc:docMk/>
            <pc:sldMk cId="857545351" sldId="439"/>
            <ac:spMk id="3" creationId="{736BF114-0E7C-6D46-23B7-79F6F0B35D54}"/>
          </ac:spMkLst>
        </pc:spChg>
      </pc:sldChg>
      <pc:sldChg chg="addSp modSp">
        <pc:chgData name="Sounak Chatterjee" userId="6cd54d0db8d48789" providerId="LiveId" clId="{DC4EA04C-E302-4DA1-8FE8-80F60F39392A}" dt="2025-11-01T10:26:19.871" v="112"/>
        <pc:sldMkLst>
          <pc:docMk/>
          <pc:sldMk cId="2352540646" sldId="440"/>
        </pc:sldMkLst>
        <pc:spChg chg="add mod">
          <ac:chgData name="Sounak Chatterjee" userId="6cd54d0db8d48789" providerId="LiveId" clId="{DC4EA04C-E302-4DA1-8FE8-80F60F39392A}" dt="2025-11-01T10:26:19.871" v="112"/>
          <ac:spMkLst>
            <pc:docMk/>
            <pc:sldMk cId="2352540646" sldId="440"/>
            <ac:spMk id="4" creationId="{F26A1D99-4A2F-A8C4-BEB8-4C5EC54E84D5}"/>
          </ac:spMkLst>
        </pc:spChg>
      </pc:sldChg>
      <pc:sldChg chg="addSp modSp">
        <pc:chgData name="Sounak Chatterjee" userId="6cd54d0db8d48789" providerId="LiveId" clId="{DC4EA04C-E302-4DA1-8FE8-80F60F39392A}" dt="2025-11-01T10:26:26.300" v="116"/>
        <pc:sldMkLst>
          <pc:docMk/>
          <pc:sldMk cId="0" sldId="442"/>
        </pc:sldMkLst>
        <pc:spChg chg="add mod">
          <ac:chgData name="Sounak Chatterjee" userId="6cd54d0db8d48789" providerId="LiveId" clId="{DC4EA04C-E302-4DA1-8FE8-80F60F39392A}" dt="2025-11-01T10:26:26.300" v="116"/>
          <ac:spMkLst>
            <pc:docMk/>
            <pc:sldMk cId="0" sldId="442"/>
            <ac:spMk id="12" creationId="{3928DBD5-360B-6287-5FAF-1091893561E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AEA28-1EE0-E54B-9DEF-B15C8ACB8F5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D79D9-54A9-264F-AA3C-F072D1C6D4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69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file is a complete editable file, here you can put your photo, logo and also write your name.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5D7F2-BD07-43BF-831A-37188E4E85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5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6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7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00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7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34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10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22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36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25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26431" y="1927260"/>
            <a:ext cx="9139137" cy="1001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34" b="1" i="0">
                <a:solidFill>
                  <a:srgbClr val="FFDE3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83121" y="3534559"/>
            <a:ext cx="9025759" cy="5678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036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niversari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2AB1E-E888-6FB2-61B7-A09663BC9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8" y="1627632"/>
            <a:ext cx="4864608" cy="685800"/>
          </a:xfrm>
          <a:noFill/>
        </p:spPr>
        <p:txBody>
          <a:bodyPr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1200"/>
              </a:spcAft>
              <a:defRPr sz="3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62544-4C5B-57DB-0FF0-0396B7858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5528" y="5751576"/>
            <a:ext cx="4956048" cy="722376"/>
          </a:xfrm>
        </p:spPr>
        <p:txBody>
          <a:bodyPr anchor="b"/>
          <a:lstStyle/>
          <a:p>
            <a:pPr algn="l"/>
            <a:r>
              <a:rPr lang="en-US"/>
              <a:t>CONTOSO ALL-HANDS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19E25-205E-A41A-5067-D870FF91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" y="5751576"/>
            <a:ext cx="758952" cy="722376"/>
          </a:xfrm>
        </p:spPr>
        <p:txBody>
          <a:bodyPr/>
          <a:lstStyle/>
          <a:p>
            <a:fld id="{5D9ACC8A-FA13-47DD-9722-0749C5E70D5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27F76F4-D6DE-A5DC-1B2B-9390EC6C28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096" t="47766"/>
          <a:stretch>
            <a:fillRect/>
          </a:stretch>
        </p:blipFill>
        <p:spPr>
          <a:xfrm>
            <a:off x="1" y="1"/>
            <a:ext cx="1876047" cy="1362837"/>
          </a:xfrm>
          <a:custGeom>
            <a:avLst/>
            <a:gdLst>
              <a:gd name="connsiteX0" fmla="*/ 0 w 1876047"/>
              <a:gd name="connsiteY0" fmla="*/ 0 h 1362837"/>
              <a:gd name="connsiteX1" fmla="*/ 1876047 w 1876047"/>
              <a:gd name="connsiteY1" fmla="*/ 0 h 1362837"/>
              <a:gd name="connsiteX2" fmla="*/ 1876047 w 1876047"/>
              <a:gd name="connsiteY2" fmla="*/ 1362837 h 1362837"/>
              <a:gd name="connsiteX3" fmla="*/ 0 w 1876047"/>
              <a:gd name="connsiteY3" fmla="*/ 1362837 h 136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6047" h="1362837">
                <a:moveTo>
                  <a:pt x="0" y="0"/>
                </a:moveTo>
                <a:lnTo>
                  <a:pt x="1876047" y="0"/>
                </a:lnTo>
                <a:lnTo>
                  <a:pt x="1876047" y="1362837"/>
                </a:lnTo>
                <a:lnTo>
                  <a:pt x="0" y="1362837"/>
                </a:lnTo>
                <a:close/>
              </a:path>
            </a:pathLst>
          </a:cu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6EC79BC-C00D-6FF0-C87D-783529AEF2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2104" y="2688336"/>
            <a:ext cx="4251960" cy="2020824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en-US" sz="2400" smtClean="0">
                <a:solidFill>
                  <a:schemeClr val="bg1"/>
                </a:solidFill>
              </a:defRPr>
            </a:lvl1pPr>
            <a:lvl2pPr>
              <a:defRPr lang="en-US" sz="2400" smtClean="0">
                <a:solidFill>
                  <a:schemeClr val="bg1"/>
                </a:solidFill>
              </a:defRPr>
            </a:lvl2pPr>
            <a:lvl3pPr>
              <a:defRPr lang="en-US" sz="2400" smtClean="0">
                <a:solidFill>
                  <a:schemeClr val="bg1"/>
                </a:solidFill>
              </a:defRPr>
            </a:lvl3pPr>
            <a:lvl4pPr>
              <a:defRPr lang="en-US" sz="2400" smtClean="0">
                <a:solidFill>
                  <a:schemeClr val="bg1"/>
                </a:solidFill>
              </a:defRPr>
            </a:lvl4pPr>
            <a:lvl5pPr>
              <a:defRPr lang="en-US" sz="2400">
                <a:solidFill>
                  <a:schemeClr val="bg1"/>
                </a:solidFill>
              </a:defRPr>
            </a:lvl5pPr>
          </a:lstStyle>
          <a:p>
            <a:pPr marL="347472" lvl="0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347472" lvl="1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347472" lvl="2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347472" lvl="3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347472" lvl="4" indent="-347472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4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6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6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9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31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9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6D56F85-A80B-2548-9DBA-A99DBE4F6356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B0A1262-59CE-984A-86DB-2D05DB24D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3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17AEE2-C93A-A653-808A-A233A0546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373"/>
          </a:xfrm>
          <a:prstGeom prst="rect">
            <a:avLst/>
          </a:prstGeom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9E81C265-5657-E79A-1CA9-1F0E859D37DC}"/>
              </a:ext>
            </a:extLst>
          </p:cNvPr>
          <p:cNvSpPr txBox="1"/>
          <p:nvPr/>
        </p:nvSpPr>
        <p:spPr>
          <a:xfrm>
            <a:off x="6504972" y="1493347"/>
            <a:ext cx="5440101" cy="62581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 algn="ctr">
              <a:spcBef>
                <a:spcPts val="80"/>
              </a:spcBef>
            </a:pPr>
            <a:r>
              <a:rPr lang="en-US" sz="4000" b="1" dirty="0">
                <a:solidFill>
                  <a:srgbClr val="FFC000"/>
                </a:solidFill>
                <a:latin typeface="Arial Black" panose="020B0A04020102020204" pitchFamily="34" charset="0"/>
                <a:cs typeface="Trebuchet MS"/>
              </a:rPr>
              <a:t>                       </a:t>
            </a:r>
            <a:endParaRPr lang="en-US" sz="4000" dirty="0">
              <a:solidFill>
                <a:srgbClr val="FFC000"/>
              </a:solidFill>
              <a:latin typeface="Arial Black" panose="020B0A04020102020204" pitchFamily="34" charset="0"/>
              <a:cs typeface="Trebuchet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2EC0FD-6920-9643-0652-F8C29756637A}"/>
              </a:ext>
            </a:extLst>
          </p:cNvPr>
          <p:cNvSpPr txBox="1"/>
          <p:nvPr/>
        </p:nvSpPr>
        <p:spPr>
          <a:xfrm>
            <a:off x="5188082" y="3094360"/>
            <a:ext cx="71955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RESTART YOUR BUSSINESS</a:t>
            </a:r>
            <a:endParaRPr lang="en-US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D23E422D-00BE-AF17-B05B-EF93926804F4}"/>
              </a:ext>
            </a:extLst>
          </p:cNvPr>
          <p:cNvSpPr txBox="1"/>
          <p:nvPr/>
        </p:nvSpPr>
        <p:spPr>
          <a:xfrm>
            <a:off x="3997143" y="6361927"/>
            <a:ext cx="6049682" cy="3180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 algn="ctr">
              <a:spcBef>
                <a:spcPts val="80"/>
              </a:spcBef>
            </a:pPr>
            <a:r>
              <a:rPr lang="en-US" sz="2000" b="1" dirty="0">
                <a:solidFill>
                  <a:srgbClr val="FFC000"/>
                </a:solidFill>
                <a:latin typeface="Arial Black" panose="020B0A04020102020204" pitchFamily="34" charset="0"/>
                <a:cs typeface="Trebuchet MS"/>
              </a:rPr>
              <a:t>By :SOUMYAJIT PANDA.</a:t>
            </a:r>
            <a:endParaRPr lang="en-US" sz="2000" dirty="0">
              <a:solidFill>
                <a:srgbClr val="FFC000"/>
              </a:solidFill>
              <a:latin typeface="Arial Black" panose="020B0A04020102020204" pitchFamily="34" charset="0"/>
              <a:cs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773783-D49F-C713-C194-31E074B08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482"/>
            <a:ext cx="5505536" cy="68878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E360917-543A-BA4F-DD75-BEEF10EB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154" y="6273479"/>
            <a:ext cx="6651845" cy="5845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2E20C4-A3DC-A319-C1F1-E6AE68D4015F}"/>
              </a:ext>
            </a:extLst>
          </p:cNvPr>
          <p:cNvSpPr/>
          <p:nvPr/>
        </p:nvSpPr>
        <p:spPr>
          <a:xfrm>
            <a:off x="5505536" y="548640"/>
            <a:ext cx="6686464" cy="63197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 Rounded MT Bold" panose="020F0704030504030204" pitchFamily="34" charset="77"/>
              </a:rPr>
              <a:t>HOW TO GROW YOUR 10X BUSSINESS.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994236-8D25-FB0F-2BD6-19F2E426D586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5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384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B6D2DC-4C44-EB29-DF7D-BC665D32C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756449-FFC8-E671-67A7-66B679A31E85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092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35AB2-4E24-7269-5FD7-310C08E6E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900"/>
            <a:ext cx="12192000" cy="6202612"/>
          </a:xfrm>
          <a:prstGeom prst="rect">
            <a:avLst/>
          </a:prstGeom>
        </p:spPr>
      </p:pic>
      <p:sp>
        <p:nvSpPr>
          <p:cNvPr id="5" name="विजेताओं का रहस्य">
            <a:extLst>
              <a:ext uri="{FF2B5EF4-FFF2-40B4-BE49-F238E27FC236}">
                <a16:creationId xmlns:a16="http://schemas.microsoft.com/office/drawing/2014/main" id="{415052D8-1E8D-69A7-C489-5C3803A23A0B}"/>
              </a:ext>
            </a:extLst>
          </p:cNvPr>
          <p:cNvSpPr txBox="1">
            <a:spLocks/>
          </p:cNvSpPr>
          <p:nvPr/>
        </p:nvSpPr>
        <p:spPr>
          <a:xfrm>
            <a:off x="212651" y="187208"/>
            <a:ext cx="10464800" cy="8963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i-IN" b="1" u="sng" dirty="0">
              <a:solidFill>
                <a:srgbClr val="FFFF00"/>
              </a:solidFill>
            </a:endParaRPr>
          </a:p>
        </p:txBody>
      </p:sp>
      <p:sp>
        <p:nvSpPr>
          <p:cNvPr id="7" name="जीतने वाले वो काम करने की आदत बना लेते है जो हारने वाले नहीं करना चाहते।…">
            <a:extLst>
              <a:ext uri="{FF2B5EF4-FFF2-40B4-BE49-F238E27FC236}">
                <a16:creationId xmlns:a16="http://schemas.microsoft.com/office/drawing/2014/main" id="{C65FCEA0-4AAF-C9CA-D2F8-B95E9D00CB62}"/>
              </a:ext>
            </a:extLst>
          </p:cNvPr>
          <p:cNvSpPr txBox="1">
            <a:spLocks/>
          </p:cNvSpPr>
          <p:nvPr/>
        </p:nvSpPr>
        <p:spPr>
          <a:xfrm>
            <a:off x="0" y="1083591"/>
            <a:ext cx="12192000" cy="106878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432308">
              <a:lnSpc>
                <a:spcPct val="120000"/>
              </a:lnSpc>
              <a:spcBef>
                <a:spcPts val="3100"/>
              </a:spcBef>
              <a:buAutoNum type="arabicPeriod"/>
              <a:defRPr sz="2516" u="sng"/>
            </a:pP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. Establish Rapport</a:t>
            </a:r>
            <a:r>
              <a:rPr lang="en-IN" sz="3200" b="1" dirty="0">
                <a:solidFill>
                  <a:schemeClr val="bg1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.</a:t>
            </a:r>
          </a:p>
          <a:p>
            <a:pPr marL="514350" indent="-514350" defTabSz="432308">
              <a:lnSpc>
                <a:spcPct val="120000"/>
              </a:lnSpc>
              <a:spcBef>
                <a:spcPts val="3100"/>
              </a:spcBef>
              <a:buAutoNum type="arabicPeriod"/>
              <a:defRPr sz="2516" u="sng"/>
            </a:pP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Choose the Right Seating. </a:t>
            </a:r>
          </a:p>
          <a:p>
            <a:pPr marL="514350" indent="-514350" defTabSz="432308">
              <a:lnSpc>
                <a:spcPct val="120000"/>
              </a:lnSpc>
              <a:spcBef>
                <a:spcPts val="3100"/>
              </a:spcBef>
              <a:buFont typeface="Arial" panose="020B0604020202020204" pitchFamily="34" charset="0"/>
              <a:buAutoNum type="arabicPeriod"/>
              <a:defRPr sz="2516" u="sng"/>
            </a:pP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Set a Positive Tone </a:t>
            </a:r>
          </a:p>
          <a:p>
            <a:pPr marL="514350" indent="-514350" defTabSz="432308">
              <a:lnSpc>
                <a:spcPct val="120000"/>
              </a:lnSpc>
              <a:spcBef>
                <a:spcPts val="3100"/>
              </a:spcBef>
              <a:buFont typeface="Arial" panose="020B0604020202020204" pitchFamily="34" charset="0"/>
              <a:buAutoNum type="arabicPeriod"/>
              <a:defRPr sz="2516" u="sng"/>
            </a:pP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    Begin with a Story</a:t>
            </a:r>
          </a:p>
          <a:p>
            <a:pPr marL="514350" indent="-514350" defTabSz="432308">
              <a:lnSpc>
                <a:spcPct val="120000"/>
              </a:lnSpc>
              <a:spcBef>
                <a:spcPts val="3100"/>
              </a:spcBef>
              <a:buFont typeface="Arial" panose="020B0604020202020204" pitchFamily="34" charset="0"/>
              <a:buAutoNum type="arabicPeriod"/>
              <a:defRPr sz="2516" u="sng"/>
            </a:pP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Introduce the Company</a:t>
            </a:r>
          </a:p>
          <a:p>
            <a:pPr marL="514350" indent="-514350" defTabSz="432308">
              <a:lnSpc>
                <a:spcPct val="120000"/>
              </a:lnSpc>
              <a:spcBef>
                <a:spcPts val="3100"/>
              </a:spcBef>
              <a:buFont typeface="Arial" panose="020B0604020202020204" pitchFamily="34" charset="0"/>
              <a:buAutoNum type="arabicPeriod"/>
              <a:defRPr sz="2516" u="sng"/>
            </a:pPr>
            <a:r>
              <a:rPr lang="en-US" sz="3200" dirty="0">
                <a:solidFill>
                  <a:srgbClr val="FFFF00"/>
                </a:solidFill>
                <a:latin typeface="Arial Rounded MT Bold" panose="020F0704030504030204" pitchFamily="34" charset="77"/>
                <a:cs typeface="Arial" panose="020B0604020202020204" pitchFamily="34" charset="0"/>
              </a:rPr>
              <a:t>Highlight Products/Service</a:t>
            </a:r>
            <a:endParaRPr lang="en-US" sz="14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defTabSz="432308">
              <a:lnSpc>
                <a:spcPct val="120000"/>
              </a:lnSpc>
              <a:spcBef>
                <a:spcPts val="3100"/>
              </a:spcBef>
              <a:buFont typeface="Arial" panose="020B0604020202020204" pitchFamily="34" charset="0"/>
              <a:buAutoNum type="arabicPeriod"/>
              <a:defRPr sz="2516" u="sng"/>
            </a:pPr>
            <a:endParaRPr lang="en-US" dirty="0">
              <a:solidFill>
                <a:srgbClr val="FFFF00"/>
              </a:solidFill>
              <a:latin typeface="Codec Pro Bold"/>
            </a:endParaRPr>
          </a:p>
          <a:p>
            <a:pPr marL="514350" indent="-514350" defTabSz="432308">
              <a:lnSpc>
                <a:spcPct val="120000"/>
              </a:lnSpc>
              <a:spcBef>
                <a:spcPts val="3100"/>
              </a:spcBef>
              <a:buFont typeface="Arial" panose="020B0604020202020204" pitchFamily="34" charset="0"/>
              <a:buAutoNum type="arabicPeriod"/>
              <a:defRPr sz="2516" u="sng"/>
            </a:pPr>
            <a:endParaRPr lang="en-US" dirty="0">
              <a:solidFill>
                <a:srgbClr val="FFFF00"/>
              </a:solidFill>
              <a:latin typeface="Codec Pro Bold"/>
            </a:endParaRPr>
          </a:p>
          <a:p>
            <a:pPr marL="0" indent="0" defTabSz="432308">
              <a:lnSpc>
                <a:spcPct val="120000"/>
              </a:lnSpc>
              <a:spcBef>
                <a:spcPts val="3100"/>
              </a:spcBef>
              <a:buNone/>
              <a:defRPr sz="2516" u="sng"/>
            </a:pPr>
            <a:endParaRPr lang="hi-IN" sz="2516" b="1" u="sng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183859-BFCF-B933-2D18-9B7E58242186}"/>
              </a:ext>
            </a:extLst>
          </p:cNvPr>
          <p:cNvSpPr/>
          <p:nvPr/>
        </p:nvSpPr>
        <p:spPr>
          <a:xfrm>
            <a:off x="1" y="0"/>
            <a:ext cx="11850624" cy="10819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Arial Black" panose="020B0604020202020204" pitchFamily="34" charset="0"/>
                <a:cs typeface="Arial Black" panose="020B0604020202020204" pitchFamily="34" charset="0"/>
              </a:rPr>
              <a:t>PRESENTATION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E959E2-3D31-3686-DE31-5EDDB9C61E38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172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39E4E-008B-8D30-9148-6D13343F8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DBF186-E5D2-9142-A913-FCAA52C16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899"/>
            <a:ext cx="12192000" cy="7876905"/>
          </a:xfrm>
          <a:prstGeom prst="rect">
            <a:avLst/>
          </a:prstGeom>
        </p:spPr>
      </p:pic>
      <p:sp>
        <p:nvSpPr>
          <p:cNvPr id="5" name="विजेताओं का रहस्य">
            <a:extLst>
              <a:ext uri="{FF2B5EF4-FFF2-40B4-BE49-F238E27FC236}">
                <a16:creationId xmlns:a16="http://schemas.microsoft.com/office/drawing/2014/main" id="{9FFCB69D-E63B-2F6F-39FD-DACB46BFF76A}"/>
              </a:ext>
            </a:extLst>
          </p:cNvPr>
          <p:cNvSpPr txBox="1">
            <a:spLocks/>
          </p:cNvSpPr>
          <p:nvPr/>
        </p:nvSpPr>
        <p:spPr>
          <a:xfrm>
            <a:off x="212651" y="187208"/>
            <a:ext cx="10464800" cy="8963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i-IN" b="1" u="sng" dirty="0">
              <a:solidFill>
                <a:srgbClr val="FFFF00"/>
              </a:solidFill>
            </a:endParaRPr>
          </a:p>
        </p:txBody>
      </p:sp>
      <p:sp>
        <p:nvSpPr>
          <p:cNvPr id="7" name="जीतने वाले वो काम करने की आदत बना लेते है जो हारने वाले नहीं करना चाहते।…">
            <a:extLst>
              <a:ext uri="{FF2B5EF4-FFF2-40B4-BE49-F238E27FC236}">
                <a16:creationId xmlns:a16="http://schemas.microsoft.com/office/drawing/2014/main" id="{C7F1861B-9B50-3E1E-E36E-C847308172D8}"/>
              </a:ext>
            </a:extLst>
          </p:cNvPr>
          <p:cNvSpPr txBox="1">
            <a:spLocks/>
          </p:cNvSpPr>
          <p:nvPr/>
        </p:nvSpPr>
        <p:spPr>
          <a:xfrm>
            <a:off x="0" y="1083591"/>
            <a:ext cx="12192000" cy="106878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432308">
              <a:lnSpc>
                <a:spcPct val="120000"/>
              </a:lnSpc>
              <a:spcBef>
                <a:spcPts val="3100"/>
              </a:spcBef>
              <a:buFont typeface="+mj-lt"/>
              <a:buAutoNum type="arabicPeriod"/>
              <a:defRPr sz="2516" u="sng"/>
            </a:pPr>
            <a:r>
              <a:rPr lang="en-US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. Listen Actively </a:t>
            </a:r>
          </a:p>
          <a:p>
            <a:pPr marL="457200" indent="-457200" defTabSz="432308">
              <a:lnSpc>
                <a:spcPct val="120000"/>
              </a:lnSpc>
              <a:spcBef>
                <a:spcPts val="3100"/>
              </a:spcBef>
              <a:buFont typeface="+mj-lt"/>
              <a:buAutoNum type="arabicPeriod"/>
              <a:defRPr sz="2516" u="sng"/>
            </a:pPr>
            <a:r>
              <a:rPr lang="en-US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Agree With Your Prospect .</a:t>
            </a:r>
          </a:p>
          <a:p>
            <a:pPr marL="457200" indent="-457200" defTabSz="432308">
              <a:lnSpc>
                <a:spcPct val="120000"/>
              </a:lnSpc>
              <a:spcBef>
                <a:spcPts val="3100"/>
              </a:spcBef>
              <a:buFont typeface="+mj-lt"/>
              <a:buAutoNum type="arabicPeriod"/>
              <a:defRPr sz="2516" u="sng"/>
            </a:pPr>
            <a:r>
              <a:rPr lang="en-US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 Keep it Simple Share Success Stories </a:t>
            </a:r>
          </a:p>
          <a:p>
            <a:pPr marL="457200" indent="-457200" defTabSz="432308">
              <a:lnSpc>
                <a:spcPct val="120000"/>
              </a:lnSpc>
              <a:spcBef>
                <a:spcPts val="3100"/>
              </a:spcBef>
              <a:buFont typeface="+mj-lt"/>
              <a:buAutoNum type="arabicPeriod"/>
              <a:defRPr sz="2516" u="sng"/>
            </a:pPr>
            <a:r>
              <a:rPr lang="en-US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Create Urgency</a:t>
            </a:r>
          </a:p>
          <a:p>
            <a:pPr marL="457200" indent="-457200" defTabSz="432308">
              <a:lnSpc>
                <a:spcPct val="120000"/>
              </a:lnSpc>
              <a:spcBef>
                <a:spcPts val="3100"/>
              </a:spcBef>
              <a:buFont typeface="+mj-lt"/>
              <a:buAutoNum type="arabicPeriod"/>
              <a:defRPr sz="2516" u="sng"/>
            </a:pPr>
            <a:r>
              <a:rPr lang="en-US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Offer Samples/Demos</a:t>
            </a:r>
          </a:p>
          <a:p>
            <a:pPr marL="457200" indent="-457200" defTabSz="432308">
              <a:lnSpc>
                <a:spcPct val="120000"/>
              </a:lnSpc>
              <a:spcBef>
                <a:spcPts val="3100"/>
              </a:spcBef>
              <a:buFont typeface="+mj-lt"/>
              <a:buAutoNum type="arabicPeriod"/>
              <a:defRPr sz="2516" u="sng"/>
            </a:pPr>
            <a:r>
              <a:rPr lang="en-US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Show Income Projections Offer Support Materials . </a:t>
            </a:r>
          </a:p>
          <a:p>
            <a:pPr marL="457200" indent="-457200" defTabSz="432308">
              <a:lnSpc>
                <a:spcPct val="120000"/>
              </a:lnSpc>
              <a:spcBef>
                <a:spcPts val="3100"/>
              </a:spcBef>
              <a:buFont typeface="+mj-lt"/>
              <a:buAutoNum type="arabicPeriod"/>
              <a:defRPr sz="2516" u="sng"/>
            </a:pPr>
            <a:r>
              <a:rPr lang="en-US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Close with Confidence</a:t>
            </a:r>
            <a:endParaRPr lang="en-US" b="1" dirty="0">
              <a:solidFill>
                <a:srgbClr val="FFFF00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pPr marL="514350" indent="-514350" defTabSz="432308">
              <a:lnSpc>
                <a:spcPct val="120000"/>
              </a:lnSpc>
              <a:spcBef>
                <a:spcPts val="3100"/>
              </a:spcBef>
              <a:buFont typeface="Arial" panose="020B0604020202020204" pitchFamily="34" charset="0"/>
              <a:buAutoNum type="arabicPeriod"/>
              <a:defRPr sz="2516" u="sng"/>
            </a:pPr>
            <a:endParaRPr lang="en-US" dirty="0">
              <a:solidFill>
                <a:srgbClr val="FFFF00"/>
              </a:solidFill>
              <a:latin typeface="Codec Pro Bold"/>
            </a:endParaRPr>
          </a:p>
          <a:p>
            <a:pPr marL="514350" indent="-514350" defTabSz="432308">
              <a:lnSpc>
                <a:spcPct val="120000"/>
              </a:lnSpc>
              <a:spcBef>
                <a:spcPts val="3100"/>
              </a:spcBef>
              <a:buFont typeface="Arial" panose="020B0604020202020204" pitchFamily="34" charset="0"/>
              <a:buAutoNum type="arabicPeriod"/>
              <a:defRPr sz="2516" u="sng"/>
            </a:pPr>
            <a:endParaRPr lang="en-US" dirty="0">
              <a:solidFill>
                <a:srgbClr val="FFFF00"/>
              </a:solidFill>
              <a:latin typeface="Codec Pro Bold"/>
            </a:endParaRPr>
          </a:p>
          <a:p>
            <a:pPr marL="0" indent="0" defTabSz="432308">
              <a:lnSpc>
                <a:spcPct val="120000"/>
              </a:lnSpc>
              <a:spcBef>
                <a:spcPts val="3100"/>
              </a:spcBef>
              <a:buNone/>
              <a:defRPr sz="2516" u="sng"/>
            </a:pPr>
            <a:endParaRPr lang="hi-IN" sz="2516" b="1" u="sng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DE123D-9059-6E13-5311-AD95980C0EF1}"/>
              </a:ext>
            </a:extLst>
          </p:cNvPr>
          <p:cNvSpPr/>
          <p:nvPr/>
        </p:nvSpPr>
        <p:spPr>
          <a:xfrm>
            <a:off x="1" y="0"/>
            <a:ext cx="11850624" cy="10819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Arial Black" panose="020B0604020202020204" pitchFamily="34" charset="0"/>
                <a:cs typeface="Arial Black" panose="020B0604020202020204" pitchFamily="34" charset="0"/>
              </a:rPr>
              <a:t>PRESENTATION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A4E7DD-B34A-CCBB-75F9-4F6D189DB398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07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ECE11-3A7A-890C-4447-3E80FA57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9DF5C4-9151-9D99-5F78-3FCDA73A35FE}"/>
              </a:ext>
            </a:extLst>
          </p:cNvPr>
          <p:cNvSpPr txBox="1"/>
          <p:nvPr/>
        </p:nvSpPr>
        <p:spPr>
          <a:xfrm>
            <a:off x="-30863" y="1164350"/>
            <a:ext cx="8711876" cy="5561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  <a:cs typeface="Arial" panose="020B0604020202020204" pitchFamily="34" charset="0"/>
              </a:rPr>
              <a:t>Know &amp; follow 8 steps success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  <a:cs typeface="Arial" panose="020B0604020202020204" pitchFamily="34" charset="0"/>
              </a:rPr>
              <a:t>10 call &amp; 3 plan per day 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  <a:cs typeface="Arial" panose="020B0604020202020204" pitchFamily="34" charset="0"/>
              </a:rPr>
              <a:t>Take presentation &amp; training 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  <a:cs typeface="Arial" panose="020B0604020202020204" pitchFamily="34" charset="0"/>
              </a:rPr>
              <a:t>Always ready to give testimony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  <a:cs typeface="Arial" panose="020B0604020202020204" pitchFamily="34" charset="0"/>
              </a:rPr>
              <a:t>100% user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  <a:cs typeface="Arial" panose="020B0604020202020204" pitchFamily="34" charset="0"/>
              </a:rPr>
              <a:t>Attend all function 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  <a:cs typeface="Arial" panose="020B0604020202020204" pitchFamily="34" charset="0"/>
              </a:rPr>
              <a:t>Read recommended book 30 min everyday 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  <a:cs typeface="Arial" panose="020B0604020202020204" pitchFamily="34" charset="0"/>
              </a:rPr>
              <a:t>Team player 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  <a:cs typeface="Arial" panose="020B0604020202020204" pitchFamily="34" charset="0"/>
              </a:rPr>
              <a:t>Always keep two business kit with you.</a:t>
            </a:r>
          </a:p>
          <a:p>
            <a:pPr marL="660400" indent="-660400">
              <a:lnSpc>
                <a:spcPct val="15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ü"/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  <a:cs typeface="Arial" panose="020B0604020202020204" pitchFamily="34" charset="0"/>
              </a:rPr>
              <a:t>Keep all promotional material from system</a:t>
            </a:r>
            <a:endParaRPr lang="en-US" sz="2400" dirty="0">
              <a:solidFill>
                <a:srgbClr val="FF0000"/>
              </a:solidFill>
              <a:highlight>
                <a:srgbClr val="FFFF00"/>
              </a:highlight>
              <a:latin typeface="Arial Rounded MT Bold" panose="020F070403050403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822943-B335-76EB-B822-DA46BD3704E3}"/>
              </a:ext>
            </a:extLst>
          </p:cNvPr>
          <p:cNvSpPr txBox="1"/>
          <p:nvPr/>
        </p:nvSpPr>
        <p:spPr>
          <a:xfrm>
            <a:off x="0" y="264997"/>
            <a:ext cx="104287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000080"/>
                </a:highlight>
                <a:latin typeface="Arial Black" panose="020B0A04020102020204" pitchFamily="34" charset="0"/>
              </a:rPr>
              <a:t>10 </a:t>
            </a:r>
            <a:r>
              <a:rPr lang="hi-IN" sz="4000" b="1" u="sng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000080"/>
                </a:highlight>
                <a:latin typeface="Arial Black" panose="020B0A04020102020204" pitchFamily="34" charset="0"/>
              </a:rPr>
              <a:t>Best</a:t>
            </a:r>
            <a:r>
              <a:rPr lang="en-US" sz="4000" b="1" u="sng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000080"/>
                </a:highlight>
                <a:latin typeface="Arial Black" panose="020B0A04020102020204" pitchFamily="34" charset="0"/>
              </a:rPr>
              <a:t> STEPS</a:t>
            </a:r>
            <a:endParaRPr lang="en-US" sz="4000" u="sng" dirty="0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008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72E6EC-9E90-E7C6-7E77-49A360C553A9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050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YOU NOT A SALES MEN</a:t>
            </a:r>
            <a:endParaRPr lang="en-IN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36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CONSULTANT</a:t>
            </a: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haroni" pitchFamily="2" charset="-79"/>
                <a:cs typeface="Aharoni" pitchFamily="2" charset="-79"/>
              </a:rPr>
              <a:t>1.EXAMINATION</a:t>
            </a: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haroni" pitchFamily="2" charset="-79"/>
                <a:cs typeface="Aharoni" pitchFamily="2" charset="-79"/>
              </a:rPr>
              <a:t>2 DIAGNOSE</a:t>
            </a:r>
          </a:p>
          <a:p>
            <a:pPr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haroni" pitchFamily="2" charset="-79"/>
                <a:cs typeface="Aharoni" pitchFamily="2" charset="-79"/>
              </a:rPr>
              <a:t>3 TREATMENT.</a:t>
            </a:r>
            <a:endParaRPr lang="en-IN" sz="3600" dirty="0">
              <a:solidFill>
                <a:schemeClr val="tx1">
                  <a:lumMod val="95000"/>
                  <a:lumOff val="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70C0"/>
                </a:solidFill>
                <a:latin typeface="Berlin Sans FB Demi" pitchFamily="34" charset="0"/>
              </a:rPr>
              <a:t>FOCUS OF </a:t>
            </a:r>
            <a:r>
              <a:rPr lang="en-US" sz="4000" dirty="0">
                <a:solidFill>
                  <a:srgbClr val="0070C0"/>
                </a:solidFill>
                <a:latin typeface="Berlin Sans FB Demi" pitchFamily="34" charset="0"/>
              </a:rPr>
              <a:t>RELATIONSHIP</a:t>
            </a:r>
          </a:p>
          <a:p>
            <a:r>
              <a:rPr lang="en-US" sz="4000" dirty="0">
                <a:solidFill>
                  <a:srgbClr val="0070C0"/>
                </a:solidFill>
                <a:latin typeface="Berlin Sans FB Demi" pitchFamily="34" charset="0"/>
              </a:rPr>
              <a:t>VALUE &amp; TRUST</a:t>
            </a:r>
            <a:endParaRPr lang="en-IN" sz="4000" dirty="0">
              <a:solidFill>
                <a:srgbClr val="0070C0"/>
              </a:solidFill>
              <a:latin typeface="Berlin Sans FB Demi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0F1249-0989-D9C7-6400-D6C1D1607E7B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965" y="755070"/>
            <a:ext cx="10285725" cy="1281547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BUILDING A LIFE TIME IMPRESSION</a:t>
            </a:r>
            <a:endParaRPr lang="en-IN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4400" dirty="0">
                <a:solidFill>
                  <a:srgbClr val="FF0000"/>
                </a:solidFill>
              </a:rPr>
              <a:t>N</a:t>
            </a:r>
            <a:r>
              <a:rPr lang="en-US" sz="4400" dirty="0"/>
              <a:t>- </a:t>
            </a:r>
            <a:r>
              <a:rPr lang="en-US" sz="4400" b="1" u="sng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NEED</a:t>
            </a:r>
          </a:p>
          <a:p>
            <a:pPr>
              <a:buNone/>
            </a:pPr>
            <a:r>
              <a:rPr lang="en-US" sz="4400" dirty="0">
                <a:solidFill>
                  <a:srgbClr val="FF0000"/>
                </a:solidFill>
              </a:rPr>
              <a:t>I</a:t>
            </a:r>
            <a:r>
              <a:rPr lang="en-US" sz="4400" dirty="0"/>
              <a:t>- </a:t>
            </a:r>
            <a:r>
              <a:rPr lang="en-US" sz="4400" b="1" u="sng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INTEREST</a:t>
            </a:r>
          </a:p>
          <a:p>
            <a:pPr>
              <a:buNone/>
            </a:pPr>
            <a:r>
              <a:rPr lang="en-US" sz="4400" dirty="0">
                <a:solidFill>
                  <a:srgbClr val="FF0000"/>
                </a:solidFill>
              </a:rPr>
              <a:t>C</a:t>
            </a:r>
            <a:r>
              <a:rPr lang="en-US" sz="4400" dirty="0"/>
              <a:t>- </a:t>
            </a:r>
            <a:r>
              <a:rPr lang="en-US" sz="4400" b="1" u="sng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CONCERN</a:t>
            </a:r>
          </a:p>
          <a:p>
            <a:pPr>
              <a:buNone/>
            </a:pPr>
            <a:r>
              <a:rPr lang="en-US" sz="4400" dirty="0">
                <a:solidFill>
                  <a:srgbClr val="FF0000"/>
                </a:solidFill>
              </a:rPr>
              <a:t>E</a:t>
            </a:r>
            <a:r>
              <a:rPr lang="en-US" sz="4400" dirty="0"/>
              <a:t>-</a:t>
            </a:r>
            <a:r>
              <a:rPr lang="en-US" sz="4000" b="1" u="sng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EXPECTATION</a:t>
            </a:r>
            <a:endParaRPr lang="en-IN" sz="4000" b="1" u="sng" dirty="0">
              <a:solidFill>
                <a:srgbClr val="0070C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4400" dirty="0">
                <a:solidFill>
                  <a:srgbClr val="FF0000"/>
                </a:solidFill>
                <a:latin typeface="Arial Black" pitchFamily="34" charset="0"/>
              </a:rPr>
              <a:t>1</a:t>
            </a:r>
            <a:r>
              <a:rPr lang="en-US" sz="4000" dirty="0">
                <a:solidFill>
                  <a:srgbClr val="FF0000"/>
                </a:solidFill>
                <a:latin typeface="Arial Black" pitchFamily="34" charset="0"/>
              </a:rPr>
              <a:t>.CONVINCE</a:t>
            </a:r>
          </a:p>
          <a:p>
            <a:pPr>
              <a:buNone/>
            </a:pPr>
            <a:endParaRPr lang="en-US" sz="4400" dirty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4400" dirty="0">
                <a:solidFill>
                  <a:srgbClr val="FF0000"/>
                </a:solidFill>
                <a:latin typeface="Arial Black" pitchFamily="34" charset="0"/>
              </a:rPr>
              <a:t>2.CONNECT</a:t>
            </a:r>
          </a:p>
          <a:p>
            <a:pPr>
              <a:buNone/>
            </a:pPr>
            <a:endParaRPr lang="en-US" sz="4400" dirty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4400" dirty="0">
                <a:solidFill>
                  <a:srgbClr val="FF0000"/>
                </a:solidFill>
                <a:latin typeface="Arial Black" pitchFamily="34" charset="0"/>
              </a:rPr>
              <a:t>3.PROBLEM</a:t>
            </a:r>
            <a:endParaRPr lang="en-IN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EE3BBB-6DA2-5FD4-166A-8B185F866442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3 STEPS TO CREAT SUCCESSFUL CLOSING</a:t>
            </a:r>
            <a:endParaRPr lang="en-IN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36"/>
            <a:ext cx="12192000" cy="542926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RIGHT BUSINESS AT THE RIGHT TIME</a:t>
            </a:r>
            <a:r>
              <a:rPr lang="en-US" sz="3600" dirty="0"/>
              <a:t>.(</a:t>
            </a:r>
            <a:r>
              <a:rPr lang="en-US" sz="3600" dirty="0">
                <a:solidFill>
                  <a:srgbClr val="002060"/>
                </a:solidFill>
                <a:latin typeface="Algerian" pitchFamily="82" charset="0"/>
              </a:rPr>
              <a:t>MLM MARKETING IS ONE OF THE MOST DEMOCRATIC WAYS TO BECOME RICH</a:t>
            </a:r>
            <a:r>
              <a:rPr lang="en-US" sz="3600" dirty="0">
                <a:solidFill>
                  <a:srgbClr val="002060"/>
                </a:solidFill>
                <a:latin typeface="Bauhaus 93" pitchFamily="82" charset="0"/>
              </a:rPr>
              <a:t>.)</a:t>
            </a: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YOUR TRUTH &amp; STORY </a:t>
            </a:r>
            <a:r>
              <a:rPr lang="en-US" sz="3600" dirty="0"/>
              <a:t>(</a:t>
            </a:r>
            <a:r>
              <a:rPr lang="en-US" sz="3600" dirty="0">
                <a:solidFill>
                  <a:srgbClr val="002060"/>
                </a:solidFill>
                <a:latin typeface="Algerian" pitchFamily="82" charset="0"/>
              </a:rPr>
              <a:t>TELL YOUR EXPERIENCE AND FEELINGS HERE</a:t>
            </a:r>
            <a:r>
              <a:rPr lang="en-US" sz="3600" dirty="0"/>
              <a:t>)</a:t>
            </a: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PROOF YOUR SERIOUSNESS AND PREPARATION</a:t>
            </a:r>
            <a:r>
              <a:rPr lang="en-US" sz="3600" dirty="0"/>
              <a:t>.( </a:t>
            </a:r>
            <a:r>
              <a:rPr lang="en-US" sz="3600" dirty="0">
                <a:solidFill>
                  <a:srgbClr val="002060"/>
                </a:solidFill>
                <a:latin typeface="Algerian" pitchFamily="82" charset="0"/>
              </a:rPr>
              <a:t>YOUR KEY TO SALES CLOSING IS PERSONAL ASSURANCE.)</a:t>
            </a:r>
            <a:endParaRPr lang="en-IN" sz="3600" dirty="0">
              <a:solidFill>
                <a:srgbClr val="002060"/>
              </a:solidFill>
              <a:latin typeface="Algerian" pitchFamily="8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3B6395-5F4D-00D5-BD85-9ACFD23E55AB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79926"/>
            <a:ext cx="9144000" cy="1219200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70846"/>
            <a:ext cx="12192000" cy="4787153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6600" b="1" dirty="0"/>
              <a:t>COUTOMERS </a:t>
            </a:r>
            <a:r>
              <a:rPr lang="en-US" sz="6600" b="1" dirty="0">
                <a:solidFill>
                  <a:srgbClr val="FFFF00"/>
                </a:solidFill>
              </a:rPr>
              <a:t>EXCUCE</a:t>
            </a:r>
            <a:r>
              <a:rPr lang="en-US" sz="6600" b="1" dirty="0"/>
              <a:t>  IS  THE </a:t>
            </a:r>
            <a:r>
              <a:rPr lang="en-US" sz="6600" b="1" dirty="0">
                <a:solidFill>
                  <a:srgbClr val="0070C0"/>
                </a:solidFill>
              </a:rPr>
              <a:t>MAIN RESON </a:t>
            </a:r>
            <a:r>
              <a:rPr lang="en-US" sz="6600" b="1" dirty="0"/>
              <a:t>TO DO THIS BUSINESS.</a:t>
            </a:r>
          </a:p>
          <a:p>
            <a:pPr>
              <a:buNone/>
            </a:pPr>
            <a:endParaRPr lang="en-US" sz="6600" b="1" dirty="0">
              <a:solidFill>
                <a:srgbClr val="002060"/>
              </a:solidFill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B4F626-2995-A1EE-EF94-0CB3C57A3ECB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2C00A-7655-E9AC-338E-F7DD1326D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105152" cy="706964"/>
          </a:xfrm>
        </p:spPr>
        <p:txBody>
          <a:bodyPr/>
          <a:lstStyle/>
          <a:p>
            <a:r>
              <a:rPr lang="en-US" sz="5400" b="1" u="sng" dirty="0"/>
              <a:t>How to build a solid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6DC58-C614-CC64-F4E6-C75613EC7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12" y="2353235"/>
            <a:ext cx="11456894" cy="4289611"/>
          </a:xfrm>
        </p:spPr>
        <p:txBody>
          <a:bodyPr>
            <a:noAutofit/>
          </a:bodyPr>
          <a:lstStyle/>
          <a:p>
            <a:r>
              <a:rPr lang="en-US" sz="3000" b="1" dirty="0">
                <a:highlight>
                  <a:srgbClr val="FFFF00"/>
                </a:highlight>
                <a:latin typeface="Abadi MT Condensed Extra Bold" panose="020B0306030101010103" pitchFamily="34" charset="77"/>
              </a:rPr>
              <a:t>DEMONSTRATION OVER MOTIVATION</a:t>
            </a:r>
          </a:p>
          <a:p>
            <a:r>
              <a:rPr lang="en-US" sz="3000" b="1" dirty="0">
                <a:highlight>
                  <a:srgbClr val="FFFF00"/>
                </a:highlight>
                <a:latin typeface="Abadi MT Condensed Extra Bold" panose="020B0306030101010103" pitchFamily="34" charset="77"/>
              </a:rPr>
              <a:t>EARLY ACTIVATION OF NEW ASSOCIAT ( A) CONVERT NEW ASSOCIATE INTO TEAM WITH IN 2-4 WEAK. (B) BUSINESS SIMPLE HAY ASSAN NEHI </a:t>
            </a:r>
          </a:p>
          <a:p>
            <a:r>
              <a:rPr lang="en-US" sz="3000" b="1" dirty="0">
                <a:highlight>
                  <a:srgbClr val="FFFF00"/>
                </a:highlight>
                <a:latin typeface="Abadi MT Condensed Extra Bold" panose="020B0306030101010103" pitchFamily="34" charset="77"/>
              </a:rPr>
              <a:t> 1 ASSOCIATE= 1 INDUSTRY.( TAKE CARE OF PEOPLE)</a:t>
            </a:r>
          </a:p>
          <a:p>
            <a:r>
              <a:rPr lang="en-US" sz="3000" b="1" dirty="0">
                <a:highlight>
                  <a:srgbClr val="FFFF00"/>
                </a:highlight>
                <a:latin typeface="Abadi MT Condensed Extra Bold" panose="020B0306030101010103" pitchFamily="34" charset="77"/>
              </a:rPr>
              <a:t>RESULTS FROM EVERY EVENT. ( EVERY MEETING MUST BE END WITH SPECIFIC MASSAGE)</a:t>
            </a:r>
          </a:p>
          <a:p>
            <a:r>
              <a:rPr lang="en-US" sz="3000" b="1" dirty="0">
                <a:highlight>
                  <a:srgbClr val="FFFF00"/>
                </a:highlight>
                <a:latin typeface="Abadi MT Condensed Extra Bold" panose="020B0306030101010103" pitchFamily="34" charset="77"/>
              </a:rPr>
              <a:t>POWER OF UNITY.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B75B48-383C-B5FB-7112-BF32E85EED6B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307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28044-C8E7-FCA4-0D9F-47072422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59" y="509285"/>
            <a:ext cx="10255169" cy="1608881"/>
          </a:xfrm>
        </p:spPr>
        <p:txBody>
          <a:bodyPr/>
          <a:lstStyle/>
          <a:p>
            <a:r>
              <a:rPr lang="en-US" dirty="0"/>
              <a:t>              </a:t>
            </a:r>
            <a:r>
              <a:rPr lang="en-US" sz="7200" dirty="0">
                <a:latin typeface="Arial Rounded MT Bold" panose="020F0704030504030204" pitchFamily="34" charset="77"/>
              </a:rPr>
              <a:t>LEADERSHIP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36D3C1-90CC-27B5-8D0A-E921C2CD2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23" y="2245489"/>
            <a:ext cx="12110977" cy="461251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6BF114-0E7C-6D46-23B7-79F6F0B35D54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7545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77281A-2D44-6429-E9C7-34CCE0DE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368" y="0"/>
            <a:ext cx="543763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A6D67-383D-EDA8-3939-DEA1C9003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7123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856CDE-548C-B35E-532E-271A1E61CFBB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8517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CB69FA-2D45-E3DD-6CA6-64DCD9DD0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5038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A5F1964-2956-E2A8-4DF4-BAA50B90A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99" y="-797002"/>
            <a:ext cx="204855" cy="48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1405" tIns="50702" rIns="101405" bIns="5070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 sz="2500" dirty="0">
              <a:solidFill>
                <a:schemeClr val="bg1"/>
              </a:solidFill>
            </a:endParaRPr>
          </a:p>
        </p:txBody>
      </p:sp>
      <p:sp>
        <p:nvSpPr>
          <p:cNvPr id="10" name="क्या हम सेल्समेन हैं">
            <a:extLst>
              <a:ext uri="{FF2B5EF4-FFF2-40B4-BE49-F238E27FC236}">
                <a16:creationId xmlns:a16="http://schemas.microsoft.com/office/drawing/2014/main" id="{869F61A5-90BB-A83E-E3D3-980E5871D6F6}"/>
              </a:ext>
            </a:extLst>
          </p:cNvPr>
          <p:cNvSpPr txBox="1">
            <a:spLocks/>
          </p:cNvSpPr>
          <p:nvPr/>
        </p:nvSpPr>
        <p:spPr>
          <a:xfrm>
            <a:off x="1417908" y="150724"/>
            <a:ext cx="8254597" cy="12754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</a:rPr>
              <a:t>To do strong work you need to have a “Strong core Leader"</a:t>
            </a:r>
            <a:endParaRPr lang="hi-IN" sz="2800" b="1" u="sng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" name="लोगों की भर्ती तो हो रही है लेकिन क्या वो लीडर बन रहे हैं।…">
            <a:extLst>
              <a:ext uri="{FF2B5EF4-FFF2-40B4-BE49-F238E27FC236}">
                <a16:creationId xmlns:a16="http://schemas.microsoft.com/office/drawing/2014/main" id="{FBAE217A-C608-E2C7-32F5-A939BC7F1092}"/>
              </a:ext>
            </a:extLst>
          </p:cNvPr>
          <p:cNvSpPr txBox="1">
            <a:spLocks/>
          </p:cNvSpPr>
          <p:nvPr/>
        </p:nvSpPr>
        <p:spPr>
          <a:xfrm>
            <a:off x="234055" y="1743635"/>
            <a:ext cx="6451971" cy="31419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chemeClr val="bg1"/>
                </a:solidFill>
              </a:rPr>
              <a:t>People are being recruited but are they becoming leaders?</a:t>
            </a:r>
            <a:endParaRPr lang="hi-IN" sz="3000" b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rgbClr val="FFFF00"/>
                </a:solidFill>
              </a:rPr>
              <a:t>If we do core training every month then….</a:t>
            </a:r>
            <a:endParaRPr lang="hi-IN" sz="3000" b="1" dirty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chemeClr val="bg1"/>
                </a:solidFill>
              </a:rPr>
              <a:t>Together we have to make lakhs of commandos in the team.</a:t>
            </a:r>
            <a:endParaRPr lang="hi-IN" sz="3000" b="1" dirty="0">
              <a:solidFill>
                <a:schemeClr val="bg1"/>
              </a:solidFill>
            </a:endParaRPr>
          </a:p>
        </p:txBody>
      </p:sp>
      <p:pic>
        <p:nvPicPr>
          <p:cNvPr id="5" name="pexels-photo-1059120.jpg" descr="pexels-photo-1059120.jpg">
            <a:extLst>
              <a:ext uri="{FF2B5EF4-FFF2-40B4-BE49-F238E27FC236}">
                <a16:creationId xmlns:a16="http://schemas.microsoft.com/office/drawing/2014/main" id="{CC0188C1-40AE-1AD7-2AEB-3A4909B824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2969" y="1510332"/>
            <a:ext cx="4134051" cy="33447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CF406D-B0F9-783F-3D0A-FEEE150F4B82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742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098A-6684-AD97-626D-20EE1E22E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929" y="648182"/>
            <a:ext cx="9711159" cy="1032450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DEVLOPMENT LEADERSHIP SKILL.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C7A93-59FB-7162-788D-A707B807E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6" y="2233914"/>
            <a:ext cx="11273742" cy="439838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BECOME EXCELENT.( NO BODY FOLLOW AVEARAGE PEOPLE)</a:t>
            </a:r>
          </a:p>
          <a:p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DEVLOP THE ART OF OBSERVATION.</a:t>
            </a:r>
          </a:p>
          <a:p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LEARN MORE THEN OTHHERS IN YOUR FIELD.          ( YOU HAVE TO LEARN TO BEST).</a:t>
            </a:r>
          </a:p>
          <a:p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SELF ANALYSIS.</a:t>
            </a:r>
          </a:p>
          <a:p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BE WITH OTHER LEADER.</a:t>
            </a:r>
          </a:p>
          <a:p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77"/>
              </a:rPr>
              <a:t>COMMUNICATION SKILLS.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A1D99-4A2F-A8C4-BEB8-4C5EC54E84D5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2540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5800" y="1006572"/>
            <a:ext cx="6559550" cy="4038600"/>
            <a:chOff x="1028700" y="1509858"/>
            <a:chExt cx="9839325" cy="6057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8700" y="1509858"/>
              <a:ext cx="9839324" cy="60578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1230" y="4357652"/>
              <a:ext cx="2723952" cy="3209925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7831136" y="1733355"/>
            <a:ext cx="2995507" cy="457623"/>
          </a:xfrm>
          <a:custGeom>
            <a:avLst/>
            <a:gdLst/>
            <a:ahLst/>
            <a:cxnLst/>
            <a:rect l="l" t="t" r="r" b="b"/>
            <a:pathLst>
              <a:path w="4493259" h="686435">
                <a:moveTo>
                  <a:pt x="0" y="0"/>
                </a:moveTo>
                <a:lnTo>
                  <a:pt x="4493071" y="0"/>
                </a:lnTo>
                <a:lnTo>
                  <a:pt x="4493071" y="685919"/>
                </a:lnTo>
                <a:lnTo>
                  <a:pt x="0" y="685919"/>
                </a:lnTo>
                <a:lnTo>
                  <a:pt x="0" y="0"/>
                </a:lnTo>
                <a:close/>
              </a:path>
            </a:pathLst>
          </a:custGeom>
          <a:solidFill>
            <a:srgbClr val="DF8C1F">
              <a:alpha val="8979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 txBox="1"/>
          <p:nvPr/>
        </p:nvSpPr>
        <p:spPr>
          <a:xfrm>
            <a:off x="778855" y="5164458"/>
            <a:ext cx="6477000" cy="1252907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83648" marR="3387" indent="-275603">
              <a:lnSpc>
                <a:spcPts val="4454"/>
              </a:lnSpc>
              <a:spcBef>
                <a:spcPts val="770"/>
              </a:spcBef>
              <a:tabLst>
                <a:tab pos="974985" algn="l"/>
                <a:tab pos="2903365" algn="l"/>
                <a:tab pos="3129436" algn="l"/>
              </a:tabLst>
            </a:pPr>
            <a:r>
              <a:rPr sz="4267" spc="-343" dirty="0">
                <a:solidFill>
                  <a:srgbClr val="DF8C1F"/>
                </a:solidFill>
                <a:latin typeface="Arial Black"/>
                <a:cs typeface="Arial Black"/>
              </a:rPr>
              <a:t>L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493" dirty="0">
                <a:solidFill>
                  <a:srgbClr val="DF8C1F"/>
                </a:solidFill>
                <a:latin typeface="Arial Black"/>
                <a:cs typeface="Arial Black"/>
              </a:rPr>
              <a:t>E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136" dirty="0">
                <a:solidFill>
                  <a:srgbClr val="DF8C1F"/>
                </a:solidFill>
                <a:latin typeface="Arial Black"/>
                <a:cs typeface="Arial Black"/>
              </a:rPr>
              <a:t>A</a:t>
            </a:r>
            <a:r>
              <a:rPr sz="4267" spc="-78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dirty="0">
                <a:solidFill>
                  <a:srgbClr val="DF8C1F"/>
                </a:solidFill>
                <a:latin typeface="Arial Black"/>
                <a:cs typeface="Arial Black"/>
              </a:rPr>
              <a:t>D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493" dirty="0">
                <a:solidFill>
                  <a:srgbClr val="DF8C1F"/>
                </a:solidFill>
                <a:latin typeface="Arial Black"/>
                <a:cs typeface="Arial Black"/>
              </a:rPr>
              <a:t>E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300" dirty="0">
                <a:solidFill>
                  <a:srgbClr val="DF8C1F"/>
                </a:solidFill>
                <a:latin typeface="Arial Black"/>
                <a:cs typeface="Arial Black"/>
              </a:rPr>
              <a:t>R</a:t>
            </a:r>
            <a:r>
              <a:rPr sz="4267" dirty="0">
                <a:solidFill>
                  <a:srgbClr val="DF8C1F"/>
                </a:solidFill>
                <a:latin typeface="Arial Black"/>
                <a:cs typeface="Arial Black"/>
              </a:rPr>
              <a:t>	</a:t>
            </a:r>
            <a:r>
              <a:rPr sz="4267" spc="97" dirty="0">
                <a:solidFill>
                  <a:srgbClr val="DF8C1F"/>
                </a:solidFill>
                <a:latin typeface="Arial Black"/>
                <a:cs typeface="Arial Black"/>
              </a:rPr>
              <a:t>C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267" dirty="0">
                <a:solidFill>
                  <a:srgbClr val="DF8C1F"/>
                </a:solidFill>
                <a:latin typeface="Arial Black"/>
                <a:cs typeface="Arial Black"/>
              </a:rPr>
              <a:t>R</a:t>
            </a:r>
            <a:r>
              <a:rPr sz="4267" spc="-78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493" dirty="0">
                <a:solidFill>
                  <a:srgbClr val="DF8C1F"/>
                </a:solidFill>
                <a:latin typeface="Arial Black"/>
                <a:cs typeface="Arial Black"/>
              </a:rPr>
              <a:t>E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136" dirty="0">
                <a:solidFill>
                  <a:srgbClr val="DF8C1F"/>
                </a:solidFill>
                <a:latin typeface="Arial Black"/>
                <a:cs typeface="Arial Black"/>
              </a:rPr>
              <a:t>A</a:t>
            </a:r>
            <a:r>
              <a:rPr sz="4267" spc="-78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187" dirty="0">
                <a:solidFill>
                  <a:srgbClr val="DF8C1F"/>
                </a:solidFill>
                <a:latin typeface="Arial Black"/>
                <a:cs typeface="Arial Black"/>
              </a:rPr>
              <a:t>T</a:t>
            </a:r>
            <a:r>
              <a:rPr sz="4267" spc="-78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183" dirty="0">
                <a:solidFill>
                  <a:srgbClr val="DF8C1F"/>
                </a:solidFill>
                <a:latin typeface="Arial Black"/>
                <a:cs typeface="Arial Black"/>
              </a:rPr>
              <a:t>I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40" dirty="0">
                <a:solidFill>
                  <a:srgbClr val="DF8C1F"/>
                </a:solidFill>
                <a:latin typeface="Arial Black"/>
                <a:cs typeface="Arial Black"/>
              </a:rPr>
              <a:t>O</a:t>
            </a:r>
            <a:r>
              <a:rPr sz="4267" spc="-78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283" dirty="0">
                <a:solidFill>
                  <a:srgbClr val="DF8C1F"/>
                </a:solidFill>
                <a:latin typeface="Arial Black"/>
                <a:cs typeface="Arial Black"/>
              </a:rPr>
              <a:t>N </a:t>
            </a:r>
            <a:r>
              <a:rPr sz="4267" spc="-679" dirty="0">
                <a:solidFill>
                  <a:srgbClr val="DF8C1F"/>
                </a:solidFill>
                <a:latin typeface="Arial Black"/>
                <a:cs typeface="Arial Black"/>
              </a:rPr>
              <a:t>&amp;</a:t>
            </a:r>
            <a:r>
              <a:rPr sz="4267" dirty="0">
                <a:solidFill>
                  <a:srgbClr val="DF8C1F"/>
                </a:solidFill>
                <a:latin typeface="Arial Black"/>
                <a:cs typeface="Arial Black"/>
              </a:rPr>
              <a:t>	</a:t>
            </a:r>
            <a:r>
              <a:rPr sz="4267" spc="-187" dirty="0">
                <a:solidFill>
                  <a:srgbClr val="DF8C1F"/>
                </a:solidFill>
                <a:latin typeface="Arial Black"/>
                <a:cs typeface="Arial Black"/>
              </a:rPr>
              <a:t>T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493" dirty="0">
                <a:solidFill>
                  <a:srgbClr val="DF8C1F"/>
                </a:solidFill>
                <a:latin typeface="Arial Black"/>
                <a:cs typeface="Arial Black"/>
              </a:rPr>
              <a:t>E</a:t>
            </a:r>
            <a:r>
              <a:rPr sz="4267" spc="-78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136" dirty="0">
                <a:solidFill>
                  <a:srgbClr val="DF8C1F"/>
                </a:solidFill>
                <a:latin typeface="Arial Black"/>
                <a:cs typeface="Arial Black"/>
              </a:rPr>
              <a:t>A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33" dirty="0">
                <a:solidFill>
                  <a:srgbClr val="DF8C1F"/>
                </a:solidFill>
                <a:latin typeface="Arial Black"/>
                <a:cs typeface="Arial Black"/>
              </a:rPr>
              <a:t>M</a:t>
            </a:r>
            <a:r>
              <a:rPr sz="4267" dirty="0">
                <a:solidFill>
                  <a:srgbClr val="DF8C1F"/>
                </a:solidFill>
                <a:latin typeface="Arial Black"/>
                <a:cs typeface="Arial Black"/>
              </a:rPr>
              <a:t>		</a:t>
            </a:r>
            <a:r>
              <a:rPr sz="4267" spc="-333" dirty="0">
                <a:solidFill>
                  <a:srgbClr val="DF8C1F"/>
                </a:solidFill>
                <a:latin typeface="Arial Black"/>
                <a:cs typeface="Arial Black"/>
              </a:rPr>
              <a:t>B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357" dirty="0">
                <a:solidFill>
                  <a:srgbClr val="DF8C1F"/>
                </a:solidFill>
                <a:latin typeface="Arial Black"/>
                <a:cs typeface="Arial Black"/>
              </a:rPr>
              <a:t>U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183" dirty="0">
                <a:solidFill>
                  <a:srgbClr val="DF8C1F"/>
                </a:solidFill>
                <a:latin typeface="Arial Black"/>
                <a:cs typeface="Arial Black"/>
              </a:rPr>
              <a:t>I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343" dirty="0">
                <a:solidFill>
                  <a:srgbClr val="DF8C1F"/>
                </a:solidFill>
                <a:latin typeface="Arial Black"/>
                <a:cs typeface="Arial Black"/>
              </a:rPr>
              <a:t>L</a:t>
            </a:r>
            <a:r>
              <a:rPr sz="4267" spc="-78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dirty="0">
                <a:solidFill>
                  <a:srgbClr val="DF8C1F"/>
                </a:solidFill>
                <a:latin typeface="Arial Black"/>
                <a:cs typeface="Arial Black"/>
              </a:rPr>
              <a:t>D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183" dirty="0">
                <a:solidFill>
                  <a:srgbClr val="DF8C1F"/>
                </a:solidFill>
                <a:latin typeface="Arial Black"/>
                <a:cs typeface="Arial Black"/>
              </a:rPr>
              <a:t>I</a:t>
            </a:r>
            <a:r>
              <a:rPr sz="4267" spc="-783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250" dirty="0">
                <a:solidFill>
                  <a:srgbClr val="DF8C1F"/>
                </a:solidFill>
                <a:latin typeface="Arial Black"/>
                <a:cs typeface="Arial Black"/>
              </a:rPr>
              <a:t>N</a:t>
            </a:r>
            <a:r>
              <a:rPr sz="4267" spc="-78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4267" spc="-40" dirty="0">
                <a:solidFill>
                  <a:srgbClr val="DF8C1F"/>
                </a:solidFill>
                <a:latin typeface="Arial Black"/>
                <a:cs typeface="Arial Black"/>
              </a:rPr>
              <a:t>G</a:t>
            </a:r>
            <a:endParaRPr sz="4267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918765" y="1815429"/>
            <a:ext cx="2035810" cy="235599"/>
          </a:xfrm>
          <a:prstGeom prst="rect">
            <a:avLst/>
          </a:prstGeom>
        </p:spPr>
        <p:txBody>
          <a:bodyPr vert="horz" wrap="square" lIns="0" tIns="9736" rIns="0" bIns="0" rtlCol="0" anchor="ctr">
            <a:spAutoFit/>
          </a:bodyPr>
          <a:lstStyle/>
          <a:p>
            <a:pPr marL="8467">
              <a:spcBef>
                <a:spcPts val="76"/>
              </a:spcBef>
            </a:pPr>
            <a:r>
              <a:rPr sz="1467" spc="147" dirty="0">
                <a:latin typeface="Arial MT"/>
                <a:cs typeface="Arial MT"/>
              </a:rPr>
              <a:t>R</a:t>
            </a:r>
            <a:r>
              <a:rPr sz="1467" spc="-110" dirty="0">
                <a:latin typeface="Arial MT"/>
                <a:cs typeface="Arial MT"/>
              </a:rPr>
              <a:t> </a:t>
            </a:r>
            <a:r>
              <a:rPr sz="1467" dirty="0">
                <a:latin typeface="Arial MT"/>
                <a:cs typeface="Arial MT"/>
              </a:rPr>
              <a:t>E</a:t>
            </a:r>
            <a:r>
              <a:rPr sz="1467" spc="-110" dirty="0">
                <a:latin typeface="Arial MT"/>
                <a:cs typeface="Arial MT"/>
              </a:rPr>
              <a:t> </a:t>
            </a:r>
            <a:r>
              <a:rPr sz="1467" spc="47" dirty="0">
                <a:latin typeface="Arial MT"/>
                <a:cs typeface="Arial MT"/>
              </a:rPr>
              <a:t>L</a:t>
            </a:r>
            <a:r>
              <a:rPr sz="1467" spc="-107" dirty="0">
                <a:latin typeface="Arial MT"/>
                <a:cs typeface="Arial MT"/>
              </a:rPr>
              <a:t> </a:t>
            </a:r>
            <a:r>
              <a:rPr sz="1467" spc="193" dirty="0">
                <a:latin typeface="Arial MT"/>
                <a:cs typeface="Arial MT"/>
              </a:rPr>
              <a:t>A</a:t>
            </a:r>
            <a:r>
              <a:rPr sz="1467" spc="-110" dirty="0">
                <a:latin typeface="Arial MT"/>
                <a:cs typeface="Arial MT"/>
              </a:rPr>
              <a:t> </a:t>
            </a:r>
            <a:r>
              <a:rPr sz="1467" spc="123" dirty="0">
                <a:latin typeface="Arial MT"/>
                <a:cs typeface="Arial MT"/>
              </a:rPr>
              <a:t>T</a:t>
            </a:r>
            <a:r>
              <a:rPr sz="1467" spc="-110" dirty="0">
                <a:latin typeface="Arial MT"/>
                <a:cs typeface="Arial MT"/>
              </a:rPr>
              <a:t> </a:t>
            </a:r>
            <a:r>
              <a:rPr sz="1467" spc="-63" dirty="0">
                <a:latin typeface="Arial MT"/>
                <a:cs typeface="Arial MT"/>
              </a:rPr>
              <a:t>I</a:t>
            </a:r>
            <a:r>
              <a:rPr sz="1467" spc="-107" dirty="0">
                <a:latin typeface="Arial MT"/>
                <a:cs typeface="Arial MT"/>
              </a:rPr>
              <a:t> </a:t>
            </a:r>
            <a:r>
              <a:rPr sz="1467" spc="260" dirty="0">
                <a:latin typeface="Arial MT"/>
                <a:cs typeface="Arial MT"/>
              </a:rPr>
              <a:t>O</a:t>
            </a:r>
            <a:r>
              <a:rPr sz="1467" spc="-110" dirty="0">
                <a:latin typeface="Arial MT"/>
                <a:cs typeface="Arial MT"/>
              </a:rPr>
              <a:t> </a:t>
            </a:r>
            <a:r>
              <a:rPr sz="1467" spc="147" dirty="0">
                <a:latin typeface="Arial MT"/>
                <a:cs typeface="Arial MT"/>
              </a:rPr>
              <a:t>N</a:t>
            </a:r>
            <a:r>
              <a:rPr sz="1467" spc="-107" dirty="0">
                <a:latin typeface="Arial MT"/>
                <a:cs typeface="Arial MT"/>
              </a:rPr>
              <a:t> </a:t>
            </a:r>
            <a:r>
              <a:rPr sz="1467" spc="117" dirty="0">
                <a:latin typeface="Arial MT"/>
                <a:cs typeface="Arial MT"/>
              </a:rPr>
              <a:t>S</a:t>
            </a:r>
            <a:r>
              <a:rPr sz="1467" spc="-110" dirty="0">
                <a:latin typeface="Arial MT"/>
                <a:cs typeface="Arial MT"/>
              </a:rPr>
              <a:t> </a:t>
            </a:r>
            <a:r>
              <a:rPr sz="1467" spc="127" dirty="0">
                <a:latin typeface="Arial MT"/>
                <a:cs typeface="Arial MT"/>
              </a:rPr>
              <a:t>H</a:t>
            </a:r>
            <a:r>
              <a:rPr sz="1467" spc="-110" dirty="0">
                <a:latin typeface="Arial MT"/>
                <a:cs typeface="Arial MT"/>
              </a:rPr>
              <a:t> </a:t>
            </a:r>
            <a:r>
              <a:rPr sz="1467" spc="-63" dirty="0">
                <a:latin typeface="Arial MT"/>
                <a:cs typeface="Arial MT"/>
              </a:rPr>
              <a:t>I</a:t>
            </a:r>
            <a:r>
              <a:rPr sz="1467" spc="-107" dirty="0">
                <a:latin typeface="Arial MT"/>
                <a:cs typeface="Arial MT"/>
              </a:rPr>
              <a:t> </a:t>
            </a:r>
            <a:r>
              <a:rPr sz="1467" spc="136" dirty="0">
                <a:latin typeface="Arial MT"/>
                <a:cs typeface="Arial MT"/>
              </a:rPr>
              <a:t>P</a:t>
            </a:r>
            <a:r>
              <a:rPr sz="1467" spc="-110" dirty="0">
                <a:latin typeface="Arial MT"/>
                <a:cs typeface="Arial MT"/>
              </a:rPr>
              <a:t> </a:t>
            </a:r>
            <a:r>
              <a:rPr sz="1467" spc="-33" dirty="0">
                <a:latin typeface="Arial MT"/>
                <a:cs typeface="Arial MT"/>
              </a:rPr>
              <a:t>.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31136" y="2279533"/>
            <a:ext cx="2995507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300582">
              <a:spcBef>
                <a:spcPts val="697"/>
              </a:spcBef>
            </a:pP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47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24041" y="2825713"/>
            <a:ext cx="3005667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300582">
              <a:spcBef>
                <a:spcPts val="697"/>
              </a:spcBef>
              <a:tabLst>
                <a:tab pos="1974525" algn="l"/>
              </a:tabLst>
            </a:pPr>
            <a:r>
              <a:rPr sz="1467" spc="136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37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83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24041" y="3371892"/>
            <a:ext cx="3005667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300582">
              <a:spcBef>
                <a:spcPts val="697"/>
              </a:spcBef>
            </a:pP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37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,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11670" y="3712047"/>
            <a:ext cx="1300057" cy="461365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83" dirty="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470" dirty="0">
                <a:solidFill>
                  <a:srgbClr val="FFFFFF"/>
                </a:solidFill>
                <a:latin typeface="Arial MT"/>
                <a:cs typeface="Arial MT"/>
              </a:rPr>
              <a:t>W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38233" y="3918071"/>
            <a:ext cx="2991697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300582">
              <a:spcBef>
                <a:spcPts val="697"/>
              </a:spcBef>
              <a:tabLst>
                <a:tab pos="935190" algn="l"/>
              </a:tabLst>
            </a:pPr>
            <a:r>
              <a:rPr sz="1467" spc="237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1467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9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9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37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7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38233" y="4464253"/>
            <a:ext cx="2991697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300582">
              <a:spcBef>
                <a:spcPts val="697"/>
              </a:spcBef>
            </a:pPr>
            <a:r>
              <a:rPr sz="1467" spc="237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03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25861" y="4804408"/>
            <a:ext cx="1273387" cy="235599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37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31136" y="5010433"/>
            <a:ext cx="2995507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300582">
              <a:spcBef>
                <a:spcPts val="697"/>
              </a:spcBef>
            </a:pPr>
            <a:r>
              <a:rPr sz="1467" spc="470" dirty="0">
                <a:solidFill>
                  <a:srgbClr val="FFFFFF"/>
                </a:solidFill>
                <a:latin typeface="Arial MT"/>
                <a:cs typeface="Arial MT"/>
              </a:rPr>
              <a:t>W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76" dirty="0">
                <a:solidFill>
                  <a:srgbClr val="FFFFFF"/>
                </a:solidFill>
                <a:latin typeface="Arial MT"/>
                <a:cs typeface="Arial MT"/>
              </a:rPr>
              <a:t>K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7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36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31136" y="5556611"/>
            <a:ext cx="2995507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300582">
              <a:spcBef>
                <a:spcPts val="697"/>
              </a:spcBef>
            </a:pPr>
            <a:r>
              <a:rPr sz="1467" spc="263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47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63" dirty="0">
                <a:solidFill>
                  <a:srgbClr val="FFFFFF"/>
                </a:solidFill>
                <a:latin typeface="Arial MT"/>
                <a:cs typeface="Arial MT"/>
              </a:rPr>
              <a:t>B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1467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21630" y="1"/>
            <a:ext cx="2970370" cy="19503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AC7F00-ED65-12B2-AD86-154C970A938C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5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12192423" cy="6856730"/>
            <a:chOff x="0" y="0"/>
            <a:chExt cx="18288635" cy="10285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483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255065" y="0"/>
              <a:ext cx="3033395" cy="10284460"/>
            </a:xfrm>
            <a:custGeom>
              <a:avLst/>
              <a:gdLst/>
              <a:ahLst/>
              <a:cxnLst/>
              <a:rect l="l" t="t" r="r" b="b"/>
              <a:pathLst>
                <a:path w="3033394" h="10284460">
                  <a:moveTo>
                    <a:pt x="3033183" y="10284153"/>
                  </a:moveTo>
                  <a:lnTo>
                    <a:pt x="0" y="10284153"/>
                  </a:lnTo>
                  <a:lnTo>
                    <a:pt x="0" y="0"/>
                  </a:lnTo>
                  <a:lnTo>
                    <a:pt x="3033183" y="0"/>
                  </a:lnTo>
                  <a:lnTo>
                    <a:pt x="3033183" y="10284153"/>
                  </a:lnTo>
                  <a:close/>
                </a:path>
              </a:pathLst>
            </a:custGeom>
            <a:solidFill>
              <a:srgbClr val="DF8C1F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341463" y="1911108"/>
            <a:ext cx="7509087" cy="294589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>
              <a:lnSpc>
                <a:spcPts val="5777"/>
              </a:lnSpc>
              <a:spcBef>
                <a:spcPts val="67"/>
              </a:spcBef>
            </a:pPr>
            <a:r>
              <a:rPr sz="5334" spc="33" dirty="0">
                <a:solidFill>
                  <a:srgbClr val="DF8C1F"/>
                </a:solidFill>
                <a:latin typeface="Arial Black"/>
                <a:cs typeface="Arial Black"/>
              </a:rPr>
              <a:t>INCOME</a:t>
            </a:r>
            <a:endParaRPr sz="5334">
              <a:latin typeface="Arial Black"/>
              <a:cs typeface="Arial Black"/>
            </a:endParaRPr>
          </a:p>
          <a:p>
            <a:pPr algn="ctr">
              <a:lnSpc>
                <a:spcPts val="5406"/>
              </a:lnSpc>
            </a:pPr>
            <a:r>
              <a:rPr sz="5334" spc="-247" dirty="0">
                <a:solidFill>
                  <a:srgbClr val="DF8C1F"/>
                </a:solidFill>
                <a:latin typeface="Arial Black"/>
                <a:cs typeface="Arial Black"/>
              </a:rPr>
              <a:t>=</a:t>
            </a:r>
            <a:endParaRPr sz="5334">
              <a:latin typeface="Arial Black"/>
              <a:cs typeface="Arial Black"/>
            </a:endParaRPr>
          </a:p>
          <a:p>
            <a:pPr marL="8044" marR="3387" algn="ctr">
              <a:lnSpc>
                <a:spcPts val="5600"/>
              </a:lnSpc>
              <a:spcBef>
                <a:spcPts val="483"/>
              </a:spcBef>
            </a:pPr>
            <a:r>
              <a:rPr sz="5334" spc="-76" dirty="0">
                <a:solidFill>
                  <a:srgbClr val="DF8C1F"/>
                </a:solidFill>
                <a:latin typeface="Arial Black"/>
                <a:cs typeface="Arial Black"/>
              </a:rPr>
              <a:t>NUMBER</a:t>
            </a:r>
            <a:r>
              <a:rPr sz="5334" spc="-330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5334" dirty="0">
                <a:solidFill>
                  <a:srgbClr val="DF8C1F"/>
                </a:solidFill>
                <a:latin typeface="Arial Black"/>
                <a:cs typeface="Arial Black"/>
              </a:rPr>
              <a:t>OF</a:t>
            </a:r>
            <a:r>
              <a:rPr sz="5334" spc="-327" dirty="0">
                <a:solidFill>
                  <a:srgbClr val="DF8C1F"/>
                </a:solidFill>
                <a:latin typeface="Arial Black"/>
                <a:cs typeface="Arial Black"/>
              </a:rPr>
              <a:t> </a:t>
            </a:r>
            <a:r>
              <a:rPr sz="5334" spc="-7" dirty="0">
                <a:solidFill>
                  <a:srgbClr val="DF8C1F"/>
                </a:solidFill>
                <a:latin typeface="Arial Black"/>
                <a:cs typeface="Arial Black"/>
              </a:rPr>
              <a:t>ACTIVE DISRIBUTOR</a:t>
            </a:r>
            <a:endParaRPr sz="5334">
              <a:latin typeface="Arial Black"/>
              <a:cs typeface="Arial Black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355078" cy="1981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78FB10-3CB5-F59F-F694-265DC23DA438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895340" cy="6172202"/>
            <a:chOff x="0" y="1028703"/>
            <a:chExt cx="8843010" cy="8229600"/>
          </a:xfrm>
        </p:grpSpPr>
        <p:sp>
          <p:nvSpPr>
            <p:cNvPr id="3" name="object 3"/>
            <p:cNvSpPr/>
            <p:nvPr/>
          </p:nvSpPr>
          <p:spPr>
            <a:xfrm>
              <a:off x="0" y="1028703"/>
              <a:ext cx="1823085" cy="8229600"/>
            </a:xfrm>
            <a:custGeom>
              <a:avLst/>
              <a:gdLst/>
              <a:ahLst/>
              <a:cxnLst/>
              <a:rect l="l" t="t" r="r" b="b"/>
              <a:pathLst>
                <a:path w="1823085" h="8229600">
                  <a:moveTo>
                    <a:pt x="1822961" y="8229600"/>
                  </a:moveTo>
                  <a:lnTo>
                    <a:pt x="0" y="8229600"/>
                  </a:lnTo>
                  <a:lnTo>
                    <a:pt x="0" y="0"/>
                  </a:lnTo>
                  <a:lnTo>
                    <a:pt x="1822961" y="0"/>
                  </a:lnTo>
                  <a:lnTo>
                    <a:pt x="1822961" y="8229600"/>
                  </a:lnTo>
                  <a:close/>
                </a:path>
              </a:pathLst>
            </a:custGeom>
            <a:solidFill>
              <a:srgbClr val="DF8C1F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2961" y="3989555"/>
              <a:ext cx="7019924" cy="52673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40952" y="1642647"/>
            <a:ext cx="4574117" cy="1501266"/>
          </a:xfrm>
          <a:prstGeom prst="rect">
            <a:avLst/>
          </a:prstGeom>
        </p:spPr>
        <p:txBody>
          <a:bodyPr vert="horz" wrap="square" lIns="0" tIns="115147" rIns="0" bIns="0" rtlCol="0" anchor="ctr">
            <a:spAutoFit/>
          </a:bodyPr>
          <a:lstStyle/>
          <a:p>
            <a:pPr marL="8467" marR="3387" indent="2606594">
              <a:lnSpc>
                <a:spcPts val="5447"/>
              </a:lnSpc>
              <a:spcBef>
                <a:spcPts val="907"/>
              </a:spcBef>
            </a:pPr>
            <a:r>
              <a:rPr sz="5200" spc="-143" dirty="0">
                <a:solidFill>
                  <a:srgbClr val="DF8C1F"/>
                </a:solidFill>
              </a:rPr>
              <a:t>TAKE </a:t>
            </a:r>
            <a:r>
              <a:rPr sz="5200" spc="-43" dirty="0">
                <a:solidFill>
                  <a:srgbClr val="DF8C1F"/>
                </a:solidFill>
              </a:rPr>
              <a:t>OFF</a:t>
            </a:r>
            <a:r>
              <a:rPr sz="5200" spc="-380" dirty="0">
                <a:solidFill>
                  <a:srgbClr val="DF8C1F"/>
                </a:solidFill>
              </a:rPr>
              <a:t> </a:t>
            </a:r>
            <a:r>
              <a:rPr sz="5200" spc="-107" dirty="0">
                <a:solidFill>
                  <a:srgbClr val="DF8C1F"/>
                </a:solidFill>
              </a:rPr>
              <a:t>SYSTEM</a:t>
            </a:r>
            <a:endParaRPr sz="52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21630" y="2"/>
            <a:ext cx="2970370" cy="195038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895937" y="3351494"/>
            <a:ext cx="5594773" cy="843885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50800" rIns="0" bIns="0" rtlCol="0">
            <a:spAutoFit/>
          </a:bodyPr>
          <a:lstStyle/>
          <a:p>
            <a:pPr marL="95678" marR="365355" indent="204480">
              <a:lnSpc>
                <a:spcPct val="116900"/>
              </a:lnSpc>
              <a:spcBef>
                <a:spcPts val="400"/>
              </a:spcBef>
              <a:tabLst>
                <a:tab pos="371282" algn="l"/>
                <a:tab pos="968635" algn="l"/>
                <a:tab pos="1579959" algn="l"/>
                <a:tab pos="1784439" algn="l"/>
                <a:tab pos="2213721" algn="l"/>
                <a:tab pos="2446989" algn="l"/>
                <a:tab pos="2823775" algn="l"/>
                <a:tab pos="3551944" algn="l"/>
                <a:tab pos="4225078" algn="l"/>
              </a:tabLst>
            </a:pPr>
            <a:r>
              <a:rPr sz="1467" spc="107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1467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80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27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83" dirty="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9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47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47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73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36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D </a:t>
            </a:r>
            <a:r>
              <a:rPr sz="1467" spc="16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36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47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3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7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-37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07" dirty="0">
                <a:solidFill>
                  <a:srgbClr val="FFFFFF"/>
                </a:solidFill>
                <a:latin typeface="Arial MT"/>
                <a:cs typeface="Arial MT"/>
              </a:rPr>
              <a:t>Y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76" dirty="0">
                <a:solidFill>
                  <a:srgbClr val="FFFFFF"/>
                </a:solidFill>
                <a:latin typeface="Arial MT"/>
                <a:cs typeface="Arial MT"/>
              </a:rPr>
              <a:t>K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1467">
              <a:latin typeface="Arial MT"/>
              <a:cs typeface="Arial MT"/>
            </a:endParaRPr>
          </a:p>
          <a:p>
            <a:pPr marL="95678">
              <a:spcBef>
                <a:spcPts val="297"/>
              </a:spcBef>
              <a:tabLst>
                <a:tab pos="935613" algn="l"/>
                <a:tab pos="2371209" algn="l"/>
                <a:tab pos="3247129" algn="l"/>
              </a:tabLst>
            </a:pP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7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47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36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9120" y="1901071"/>
            <a:ext cx="2657263" cy="27650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  <a:tabLst>
                <a:tab pos="2386872" algn="l"/>
              </a:tabLst>
            </a:pPr>
            <a:r>
              <a:rPr sz="1733" spc="-203" dirty="0">
                <a:latin typeface="Arial MT"/>
                <a:cs typeface="Arial MT"/>
              </a:rPr>
              <a:t>"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210" dirty="0">
                <a:latin typeface="Arial MT"/>
                <a:cs typeface="Arial MT"/>
              </a:rPr>
              <a:t>D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36" dirty="0">
                <a:latin typeface="Arial MT"/>
                <a:cs typeface="Arial MT"/>
              </a:rPr>
              <a:t>U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60" dirty="0">
                <a:latin typeface="Arial MT"/>
                <a:cs typeface="Arial MT"/>
              </a:rPr>
              <a:t>P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57" dirty="0">
                <a:latin typeface="Arial MT"/>
                <a:cs typeface="Arial MT"/>
              </a:rPr>
              <a:t>L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-73" dirty="0">
                <a:latin typeface="Arial MT"/>
                <a:cs typeface="Arial MT"/>
              </a:rPr>
              <a:t>I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310" dirty="0">
                <a:latin typeface="Arial MT"/>
                <a:cs typeface="Arial MT"/>
              </a:rPr>
              <a:t>C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230" dirty="0">
                <a:latin typeface="Arial MT"/>
                <a:cs typeface="Arial MT"/>
              </a:rPr>
              <a:t>A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47" dirty="0">
                <a:latin typeface="Arial MT"/>
                <a:cs typeface="Arial MT"/>
              </a:rPr>
              <a:t>T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-73" dirty="0">
                <a:latin typeface="Arial MT"/>
                <a:cs typeface="Arial MT"/>
              </a:rPr>
              <a:t>I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310" dirty="0">
                <a:latin typeface="Arial MT"/>
                <a:cs typeface="Arial MT"/>
              </a:rPr>
              <a:t>O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27" dirty="0">
                <a:latin typeface="Arial MT"/>
                <a:cs typeface="Arial MT"/>
              </a:rPr>
              <a:t>N</a:t>
            </a:r>
            <a:r>
              <a:rPr sz="1733" dirty="0">
                <a:latin typeface="Arial MT"/>
                <a:cs typeface="Arial MT"/>
              </a:rPr>
              <a:t>	</a:t>
            </a:r>
            <a:r>
              <a:rPr sz="1733" spc="-73" dirty="0">
                <a:latin typeface="Arial MT"/>
                <a:cs typeface="Arial MT"/>
              </a:rPr>
              <a:t>I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93" dirty="0">
                <a:latin typeface="Arial MT"/>
                <a:cs typeface="Arial MT"/>
              </a:rPr>
              <a:t>S</a:t>
            </a:r>
            <a:endParaRPr sz="1733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39120" y="2205871"/>
            <a:ext cx="4199890" cy="276507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  <a:tabLst>
                <a:tab pos="1837782" algn="l"/>
                <a:tab pos="2608710" algn="l"/>
              </a:tabLst>
            </a:pPr>
            <a:r>
              <a:rPr sz="1733" spc="33" dirty="0">
                <a:latin typeface="Arial MT"/>
                <a:cs typeface="Arial MT"/>
              </a:rPr>
              <a:t>E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127" dirty="0">
                <a:latin typeface="Arial MT"/>
                <a:cs typeface="Arial MT"/>
              </a:rPr>
              <a:t>S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27" dirty="0">
                <a:latin typeface="Arial MT"/>
                <a:cs typeface="Arial MT"/>
              </a:rPr>
              <a:t>S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33" dirty="0">
                <a:latin typeface="Arial MT"/>
                <a:cs typeface="Arial MT"/>
              </a:rPr>
              <a:t>E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60" dirty="0">
                <a:latin typeface="Arial MT"/>
                <a:cs typeface="Arial MT"/>
              </a:rPr>
              <a:t>N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147" dirty="0">
                <a:latin typeface="Arial MT"/>
                <a:cs typeface="Arial MT"/>
              </a:rPr>
              <a:t>T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-73" dirty="0">
                <a:latin typeface="Arial MT"/>
                <a:cs typeface="Arial MT"/>
              </a:rPr>
              <a:t>I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230" dirty="0">
                <a:latin typeface="Arial MT"/>
                <a:cs typeface="Arial MT"/>
              </a:rPr>
              <a:t>A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23" dirty="0">
                <a:latin typeface="Arial MT"/>
                <a:cs typeface="Arial MT"/>
              </a:rPr>
              <a:t>L</a:t>
            </a:r>
            <a:r>
              <a:rPr sz="1733" dirty="0">
                <a:latin typeface="Arial MT"/>
                <a:cs typeface="Arial MT"/>
              </a:rPr>
              <a:t>	</a:t>
            </a:r>
            <a:r>
              <a:rPr sz="1733" spc="50" dirty="0">
                <a:latin typeface="Arial MT"/>
                <a:cs typeface="Arial MT"/>
              </a:rPr>
              <a:t>F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310" dirty="0">
                <a:latin typeface="Arial MT"/>
                <a:cs typeface="Arial MT"/>
              </a:rPr>
              <a:t>O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140" dirty="0">
                <a:latin typeface="Arial MT"/>
                <a:cs typeface="Arial MT"/>
              </a:rPr>
              <a:t>R</a:t>
            </a:r>
            <a:r>
              <a:rPr sz="1733" dirty="0">
                <a:latin typeface="Arial MT"/>
                <a:cs typeface="Arial MT"/>
              </a:rPr>
              <a:t>	</a:t>
            </a:r>
            <a:r>
              <a:rPr sz="1733" spc="127" dirty="0">
                <a:latin typeface="Arial MT"/>
                <a:cs typeface="Arial MT"/>
              </a:rPr>
              <a:t>S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136" dirty="0">
                <a:latin typeface="Arial MT"/>
                <a:cs typeface="Arial MT"/>
              </a:rPr>
              <a:t>U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310" dirty="0">
                <a:latin typeface="Arial MT"/>
                <a:cs typeface="Arial MT"/>
              </a:rPr>
              <a:t>C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310" dirty="0">
                <a:latin typeface="Arial MT"/>
                <a:cs typeface="Arial MT"/>
              </a:rPr>
              <a:t>C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33" dirty="0">
                <a:latin typeface="Arial MT"/>
                <a:cs typeface="Arial MT"/>
              </a:rPr>
              <a:t>E</a:t>
            </a:r>
            <a:r>
              <a:rPr sz="1733" spc="-130" dirty="0">
                <a:latin typeface="Arial MT"/>
                <a:cs typeface="Arial MT"/>
              </a:rPr>
              <a:t> </a:t>
            </a:r>
            <a:r>
              <a:rPr sz="1733" spc="127" dirty="0">
                <a:latin typeface="Arial MT"/>
                <a:cs typeface="Arial MT"/>
              </a:rPr>
              <a:t>S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127" dirty="0">
                <a:latin typeface="Arial MT"/>
                <a:cs typeface="Arial MT"/>
              </a:rPr>
              <a:t>S</a:t>
            </a:r>
            <a:r>
              <a:rPr sz="1733" spc="-133" dirty="0">
                <a:latin typeface="Arial MT"/>
                <a:cs typeface="Arial MT"/>
              </a:rPr>
              <a:t> </a:t>
            </a:r>
            <a:r>
              <a:rPr sz="1733" spc="-237" dirty="0">
                <a:latin typeface="Arial MT"/>
                <a:cs typeface="Arial MT"/>
              </a:rPr>
              <a:t>"</a:t>
            </a:r>
            <a:endParaRPr sz="1733">
              <a:latin typeface="Arial MT"/>
              <a:cs typeface="Arial M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CC7A53-18F8-61F0-486B-7CC302139180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85800"/>
            <a:ext cx="4972897" cy="5486400"/>
            <a:chOff x="0" y="1028700"/>
            <a:chExt cx="7459345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9758" y="1828169"/>
              <a:ext cx="6629399" cy="658558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28700"/>
              <a:ext cx="3195955" cy="8229600"/>
            </a:xfrm>
            <a:custGeom>
              <a:avLst/>
              <a:gdLst/>
              <a:ahLst/>
              <a:cxnLst/>
              <a:rect l="l" t="t" r="r" b="b"/>
              <a:pathLst>
                <a:path w="3195955" h="8229600">
                  <a:moveTo>
                    <a:pt x="3195961" y="8229600"/>
                  </a:moveTo>
                  <a:lnTo>
                    <a:pt x="0" y="8229600"/>
                  </a:lnTo>
                  <a:lnTo>
                    <a:pt x="0" y="0"/>
                  </a:lnTo>
                  <a:lnTo>
                    <a:pt x="3195961" y="0"/>
                  </a:lnTo>
                  <a:lnTo>
                    <a:pt x="3195961" y="8229600"/>
                  </a:lnTo>
                  <a:close/>
                </a:path>
              </a:pathLst>
            </a:custGeom>
            <a:solidFill>
              <a:srgbClr val="DF8C1F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769970" y="1735667"/>
            <a:ext cx="5883773" cy="696067"/>
          </a:xfrm>
          <a:prstGeom prst="rect">
            <a:avLst/>
          </a:prstGeom>
        </p:spPr>
        <p:txBody>
          <a:bodyPr vert="horz" wrap="square" lIns="0" tIns="114723" rIns="0" bIns="0" rtlCol="0">
            <a:spAutoFit/>
          </a:bodyPr>
          <a:lstStyle/>
          <a:p>
            <a:pPr marL="8467" marR="3387" indent="16934">
              <a:lnSpc>
                <a:spcPts val="5454"/>
              </a:lnSpc>
              <a:spcBef>
                <a:spcPts val="903"/>
              </a:spcBef>
            </a:pPr>
            <a:r>
              <a:rPr spc="140" dirty="0"/>
              <a:t>GOOD</a:t>
            </a:r>
            <a:r>
              <a:rPr spc="-10" dirty="0"/>
              <a:t> </a:t>
            </a:r>
            <a:r>
              <a:rPr spc="-7" dirty="0"/>
              <a:t>QUALITY </a:t>
            </a:r>
            <a:r>
              <a:rPr dirty="0"/>
              <a:t>OF</a:t>
            </a:r>
            <a:r>
              <a:rPr spc="-283" dirty="0"/>
              <a:t> </a:t>
            </a:r>
            <a:r>
              <a:rPr spc="-87" dirty="0"/>
              <a:t>LEADERSHIP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895937" y="2968905"/>
            <a:ext cx="5594773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95678">
              <a:spcBef>
                <a:spcPts val="697"/>
              </a:spcBef>
              <a:tabLst>
                <a:tab pos="1499945" algn="l"/>
              </a:tabLst>
            </a:pPr>
            <a:r>
              <a:rPr sz="1467" spc="180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3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76" dirty="0">
                <a:solidFill>
                  <a:srgbClr val="FFFFFF"/>
                </a:solidFill>
                <a:latin typeface="Arial MT"/>
                <a:cs typeface="Arial MT"/>
              </a:rPr>
              <a:t>K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95937" y="3515085"/>
            <a:ext cx="5610437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95678">
              <a:spcBef>
                <a:spcPts val="697"/>
              </a:spcBef>
              <a:tabLst>
                <a:tab pos="1024941" algn="l"/>
              </a:tabLst>
            </a:pPr>
            <a:r>
              <a:rPr sz="1467" spc="237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D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263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3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95937" y="4061265"/>
            <a:ext cx="5603240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88904">
              <a:spcBef>
                <a:spcPts val="697"/>
              </a:spcBef>
              <a:tabLst>
                <a:tab pos="686680" algn="l"/>
                <a:tab pos="1297158" algn="l"/>
              </a:tabLst>
            </a:pP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9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90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7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E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73" dirty="0">
                <a:solidFill>
                  <a:srgbClr val="FFFFFF"/>
                </a:solidFill>
                <a:latin typeface="Arial MT"/>
                <a:cs typeface="Arial MT"/>
              </a:rPr>
              <a:t>X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36" dirty="0">
                <a:solidFill>
                  <a:srgbClr val="FFFFFF"/>
                </a:solidFill>
                <a:latin typeface="Arial MT"/>
                <a:cs typeface="Arial MT"/>
              </a:rPr>
              <a:t>P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47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03033" y="4607445"/>
            <a:ext cx="5603240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102875">
              <a:spcBef>
                <a:spcPts val="697"/>
              </a:spcBef>
              <a:tabLst>
                <a:tab pos="1593506" algn="l"/>
              </a:tabLst>
            </a:pPr>
            <a:r>
              <a:rPr sz="1467" spc="280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83" dirty="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33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7" dirty="0">
                <a:solidFill>
                  <a:srgbClr val="FFFFFF"/>
                </a:solidFill>
                <a:latin typeface="Arial MT"/>
                <a:cs typeface="Arial MT"/>
              </a:rPr>
              <a:t>H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R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83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1467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03033" y="5153623"/>
            <a:ext cx="5603240" cy="315108"/>
          </a:xfrm>
          <a:prstGeom prst="rect">
            <a:avLst/>
          </a:prstGeom>
          <a:solidFill>
            <a:srgbClr val="DF8C1F">
              <a:alpha val="89799"/>
            </a:srgbClr>
          </a:solidFill>
        </p:spPr>
        <p:txBody>
          <a:bodyPr vert="horz" wrap="square" lIns="0" tIns="88477" rIns="0" bIns="0" rtlCol="0">
            <a:spAutoFit/>
          </a:bodyPr>
          <a:lstStyle/>
          <a:p>
            <a:pPr marL="88904">
              <a:spcBef>
                <a:spcPts val="697"/>
              </a:spcBef>
              <a:tabLst>
                <a:tab pos="1713739" algn="l"/>
                <a:tab pos="2185356" algn="l"/>
              </a:tabLst>
            </a:pPr>
            <a:r>
              <a:rPr sz="1467" spc="19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47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-63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0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N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23" dirty="0">
                <a:solidFill>
                  <a:srgbClr val="FFFFFF"/>
                </a:solidFill>
                <a:latin typeface="Arial MT"/>
                <a:cs typeface="Arial MT"/>
              </a:rPr>
              <a:t>T</a:t>
            </a:r>
            <a:r>
              <a:rPr sz="1467" spc="-113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27" dirty="0">
                <a:solidFill>
                  <a:srgbClr val="FFFFFF"/>
                </a:solidFill>
                <a:latin typeface="Arial MT"/>
                <a:cs typeface="Arial MT"/>
              </a:rPr>
              <a:t>O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3" dirty="0">
                <a:solidFill>
                  <a:srgbClr val="FFFFFF"/>
                </a:solidFill>
                <a:latin typeface="Arial MT"/>
                <a:cs typeface="Arial MT"/>
              </a:rPr>
              <a:t>U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3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263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117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r>
              <a:rPr sz="1467" spc="-10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67" spc="83" dirty="0">
                <a:solidFill>
                  <a:srgbClr val="FFFFFF"/>
                </a:solidFill>
                <a:latin typeface="Arial MT"/>
                <a:cs typeface="Arial MT"/>
              </a:rPr>
              <a:t>S</a:t>
            </a:r>
            <a:endParaRPr sz="1467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21630" y="0"/>
            <a:ext cx="2970370" cy="1950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28DBD5-360B-6287-5FAF-1091893561E9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1" y="0"/>
              <a:ext cx="14420848" cy="1028694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774629" y="1825928"/>
            <a:ext cx="6642947" cy="8566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5500" spc="70" dirty="0">
                <a:solidFill>
                  <a:srgbClr val="FFFFFF"/>
                </a:solidFill>
                <a:latin typeface="Arial Black"/>
                <a:cs typeface="Arial Black"/>
              </a:rPr>
              <a:t>DON'T</a:t>
            </a:r>
            <a:r>
              <a:rPr sz="55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500" spc="210" dirty="0">
                <a:solidFill>
                  <a:srgbClr val="FFFFFF"/>
                </a:solidFill>
                <a:latin typeface="Arial Black"/>
                <a:cs typeface="Arial Black"/>
              </a:rPr>
              <a:t>WAIT</a:t>
            </a:r>
            <a:r>
              <a:rPr sz="55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500" spc="-17" dirty="0">
                <a:solidFill>
                  <a:srgbClr val="FFFFFF"/>
                </a:solidFill>
                <a:latin typeface="Arial Black"/>
                <a:cs typeface="Arial Black"/>
              </a:rPr>
              <a:t>FOR</a:t>
            </a:r>
            <a:endParaRPr sz="55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15004" y="2558903"/>
            <a:ext cx="6962140" cy="994289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spcBef>
                <a:spcPts val="73"/>
              </a:spcBef>
            </a:pPr>
            <a:r>
              <a:rPr sz="6400" spc="-7" dirty="0"/>
              <a:t>OPPORTUNITY.</a:t>
            </a:r>
            <a:endParaRPr sz="6400"/>
          </a:p>
        </p:txBody>
      </p:sp>
      <p:sp>
        <p:nvSpPr>
          <p:cNvPr id="7" name="object 7"/>
          <p:cNvSpPr txBox="1"/>
          <p:nvPr/>
        </p:nvSpPr>
        <p:spPr>
          <a:xfrm>
            <a:off x="2598406" y="3267231"/>
            <a:ext cx="6995160" cy="13798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8900" spc="60" dirty="0">
                <a:solidFill>
                  <a:srgbClr val="FFFFFF"/>
                </a:solidFill>
                <a:latin typeface="Arial Black"/>
                <a:cs typeface="Arial Black"/>
              </a:rPr>
              <a:t>CREAT</a:t>
            </a:r>
            <a:r>
              <a:rPr sz="8900" spc="-383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8900" spc="-717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900" spc="113" dirty="0">
                <a:solidFill>
                  <a:srgbClr val="FFFFFF"/>
                </a:solidFill>
                <a:latin typeface="Arial Black"/>
                <a:cs typeface="Arial Black"/>
              </a:rPr>
              <a:t>IT</a:t>
            </a:r>
            <a:r>
              <a:rPr sz="8900" spc="-33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8900">
              <a:latin typeface="Arial Black"/>
              <a:cs typeface="Arial Black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21630" y="0"/>
            <a:ext cx="2970370" cy="19503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B0FFF6-2180-86CC-AEEB-E8F816432B97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5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28700"/>
              <a:ext cx="3195955" cy="8229600"/>
            </a:xfrm>
            <a:custGeom>
              <a:avLst/>
              <a:gdLst/>
              <a:ahLst/>
              <a:cxnLst/>
              <a:rect l="l" t="t" r="r" b="b"/>
              <a:pathLst>
                <a:path w="3195955" h="8229600">
                  <a:moveTo>
                    <a:pt x="0" y="8229600"/>
                  </a:moveTo>
                  <a:lnTo>
                    <a:pt x="0" y="0"/>
                  </a:lnTo>
                  <a:lnTo>
                    <a:pt x="3195961" y="0"/>
                  </a:lnTo>
                  <a:lnTo>
                    <a:pt x="3195961" y="8229600"/>
                  </a:lnTo>
                  <a:lnTo>
                    <a:pt x="0" y="8229600"/>
                  </a:lnTo>
                  <a:close/>
                </a:path>
              </a:pathLst>
            </a:custGeom>
            <a:solidFill>
              <a:srgbClr val="DF8C1F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70436" y="1841940"/>
            <a:ext cx="8744373" cy="2903401"/>
          </a:xfrm>
          <a:prstGeom prst="rect">
            <a:avLst/>
          </a:prstGeom>
        </p:spPr>
        <p:txBody>
          <a:bodyPr vert="horz" wrap="square" lIns="0" tIns="143933" rIns="0" bIns="0" rtlCol="0" anchor="ctr">
            <a:spAutoFit/>
          </a:bodyPr>
          <a:lstStyle/>
          <a:p>
            <a:pPr marL="8467" marR="3387" indent="2317443" algn="r">
              <a:lnSpc>
                <a:spcPct val="87300"/>
              </a:lnSpc>
              <a:spcBef>
                <a:spcPts val="1133"/>
              </a:spcBef>
            </a:pPr>
            <a:r>
              <a:rPr sz="6867" spc="757" dirty="0">
                <a:solidFill>
                  <a:srgbClr val="DF8C1F"/>
                </a:solidFill>
                <a:latin typeface="Arial MT"/>
                <a:cs typeface="Arial MT"/>
              </a:rPr>
              <a:t>B</a:t>
            </a:r>
            <a:r>
              <a:rPr sz="6867" spc="413" dirty="0">
                <a:solidFill>
                  <a:srgbClr val="DF8C1F"/>
                </a:solidFill>
                <a:latin typeface="Arial MT"/>
                <a:cs typeface="Arial MT"/>
              </a:rPr>
              <a:t>E</a:t>
            </a:r>
            <a:r>
              <a:rPr sz="6867" spc="623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6867" spc="743" dirty="0">
                <a:solidFill>
                  <a:srgbClr val="DF8C1F"/>
                </a:solidFill>
                <a:latin typeface="Arial MT"/>
                <a:cs typeface="Arial MT"/>
              </a:rPr>
              <a:t>POSITIV</a:t>
            </a:r>
            <a:r>
              <a:rPr sz="6867" spc="400" dirty="0">
                <a:solidFill>
                  <a:srgbClr val="DF8C1F"/>
                </a:solidFill>
                <a:latin typeface="Arial MT"/>
                <a:cs typeface="Arial MT"/>
              </a:rPr>
              <a:t>E</a:t>
            </a:r>
            <a:r>
              <a:rPr sz="6867" spc="700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6867" spc="67" dirty="0">
                <a:solidFill>
                  <a:srgbClr val="DF8C1F"/>
                </a:solidFill>
              </a:rPr>
              <a:t>THIN</a:t>
            </a:r>
            <a:r>
              <a:rPr sz="6867" spc="-277" dirty="0">
                <a:solidFill>
                  <a:srgbClr val="DF8C1F"/>
                </a:solidFill>
              </a:rPr>
              <a:t>K</a:t>
            </a:r>
            <a:r>
              <a:rPr sz="6867" spc="-570" dirty="0">
                <a:solidFill>
                  <a:srgbClr val="DF8C1F"/>
                </a:solidFill>
              </a:rPr>
              <a:t> </a:t>
            </a:r>
            <a:r>
              <a:rPr sz="6867" spc="33" dirty="0">
                <a:solidFill>
                  <a:srgbClr val="DF8C1F"/>
                </a:solidFill>
              </a:rPr>
              <a:t>POSITIV</a:t>
            </a:r>
            <a:r>
              <a:rPr sz="6867" spc="-310" dirty="0">
                <a:solidFill>
                  <a:srgbClr val="DF8C1F"/>
                </a:solidFill>
              </a:rPr>
              <a:t>E</a:t>
            </a:r>
            <a:r>
              <a:rPr sz="6867" spc="-10" dirty="0">
                <a:solidFill>
                  <a:srgbClr val="DF8C1F"/>
                </a:solidFill>
              </a:rPr>
              <a:t> </a:t>
            </a:r>
            <a:r>
              <a:rPr sz="6867" spc="1667" dirty="0">
                <a:solidFill>
                  <a:srgbClr val="DF8C1F"/>
                </a:solidFill>
                <a:latin typeface="Arial MT"/>
                <a:cs typeface="Arial MT"/>
              </a:rPr>
              <a:t>STA</a:t>
            </a:r>
            <a:r>
              <a:rPr sz="6867" spc="1323" dirty="0">
                <a:solidFill>
                  <a:srgbClr val="DF8C1F"/>
                </a:solidFill>
                <a:latin typeface="Arial MT"/>
                <a:cs typeface="Arial MT"/>
              </a:rPr>
              <a:t>Y</a:t>
            </a:r>
            <a:r>
              <a:rPr sz="6867" spc="763" dirty="0">
                <a:solidFill>
                  <a:srgbClr val="DF8C1F"/>
                </a:solidFill>
                <a:latin typeface="Arial MT"/>
                <a:cs typeface="Arial MT"/>
              </a:rPr>
              <a:t> </a:t>
            </a:r>
            <a:r>
              <a:rPr sz="6867" spc="1276" dirty="0">
                <a:solidFill>
                  <a:srgbClr val="DF8C1F"/>
                </a:solidFill>
                <a:latin typeface="Arial MT"/>
                <a:cs typeface="Arial MT"/>
              </a:rPr>
              <a:t>POSITIV</a:t>
            </a:r>
            <a:r>
              <a:rPr sz="6867" spc="933" dirty="0">
                <a:solidFill>
                  <a:srgbClr val="DF8C1F"/>
                </a:solidFill>
                <a:latin typeface="Arial MT"/>
                <a:cs typeface="Arial MT"/>
              </a:rPr>
              <a:t>E</a:t>
            </a:r>
            <a:endParaRPr sz="6867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21630" y="0"/>
            <a:ext cx="2970370" cy="19503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2B3C7A-DD49-89DC-740D-1BE7C38A1FA6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1FC813-6D23-8F26-C4C8-8BE29C01D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0400A9-C8A4-991B-3CA5-0D8635346DB8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648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F5C8C9-3979-9F17-A47C-D9169EAAF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DE812A-99A4-CEF3-E945-3383930456FD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243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B6A58-4795-E9B9-4F83-374FF96E6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सेल्स के ज़रूरी सिद्धांत">
            <a:extLst>
              <a:ext uri="{FF2B5EF4-FFF2-40B4-BE49-F238E27FC236}">
                <a16:creationId xmlns:a16="http://schemas.microsoft.com/office/drawing/2014/main" id="{0D9AE589-EA1D-D039-4930-1698E62B404D}"/>
              </a:ext>
            </a:extLst>
          </p:cNvPr>
          <p:cNvSpPr txBox="1">
            <a:spLocks/>
          </p:cNvSpPr>
          <p:nvPr/>
        </p:nvSpPr>
        <p:spPr>
          <a:xfrm>
            <a:off x="837829" y="947993"/>
            <a:ext cx="10500731" cy="7763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u="sng" dirty="0">
                <a:solidFill>
                  <a:srgbClr val="FFFF00"/>
                </a:solidFill>
              </a:rPr>
              <a:t>Essential Principles of Sales.</a:t>
            </a:r>
            <a:endParaRPr lang="hi-IN" sz="5400" b="1" u="sng" dirty="0">
              <a:solidFill>
                <a:srgbClr val="FFFF00"/>
              </a:solidFill>
            </a:endParaRPr>
          </a:p>
        </p:txBody>
      </p:sp>
      <p:sp>
        <p:nvSpPr>
          <p:cNvPr id="12" name="ईमानदारी (integrity)…">
            <a:extLst>
              <a:ext uri="{FF2B5EF4-FFF2-40B4-BE49-F238E27FC236}">
                <a16:creationId xmlns:a16="http://schemas.microsoft.com/office/drawing/2014/main" id="{D11E22CA-2208-8FAD-7512-172173256135}"/>
              </a:ext>
            </a:extLst>
          </p:cNvPr>
          <p:cNvSpPr txBox="1">
            <a:spLocks/>
          </p:cNvSpPr>
          <p:nvPr/>
        </p:nvSpPr>
        <p:spPr>
          <a:xfrm>
            <a:off x="219456" y="2316480"/>
            <a:ext cx="11416899" cy="41818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400" b="1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</a:rPr>
              <a:t>ENERGY+TIME+MONEY= SUCCESS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002060"/>
                </a:solidFill>
                <a:highlight>
                  <a:srgbClr val="FF00FF"/>
                </a:highlight>
                <a:latin typeface="Arial Rounded MT Bold" panose="020F0704030504030204" pitchFamily="34" charset="77"/>
              </a:rPr>
              <a:t>JAHA PAISE NEHI LAGTA YUHA ATTITUDE NEHI LAGTI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Arial Rounded MT Bold" panose="020F0704030504030204" pitchFamily="34" charset="77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2B9129-E8A3-CCA6-9CC7-D1B3ACE7C45B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32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35AB2-4E24-7269-5FD7-310C08E6E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2"/>
            <a:ext cx="12192000" cy="6856308"/>
          </a:xfrm>
          <a:prstGeom prst="rect">
            <a:avLst/>
          </a:prstGeom>
        </p:spPr>
      </p:pic>
      <p:sp>
        <p:nvSpPr>
          <p:cNvPr id="5" name="नज़रिया">
            <a:extLst>
              <a:ext uri="{FF2B5EF4-FFF2-40B4-BE49-F238E27FC236}">
                <a16:creationId xmlns:a16="http://schemas.microsoft.com/office/drawing/2014/main" id="{BD8B990C-D50D-660C-679E-E8DF1C5FF405}"/>
              </a:ext>
            </a:extLst>
          </p:cNvPr>
          <p:cNvSpPr txBox="1">
            <a:spLocks/>
          </p:cNvSpPr>
          <p:nvPr/>
        </p:nvSpPr>
        <p:spPr>
          <a:xfrm>
            <a:off x="2202912" y="119369"/>
            <a:ext cx="6863907" cy="8877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u="sng" kern="1200" spc="0">
                <a:solidFill>
                  <a:schemeClr val="tx1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r>
              <a:rPr lang="en-US" b="1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Attitude</a:t>
            </a:r>
            <a:endParaRPr lang="hi-IN" b="1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C91D95-2B47-49E7-0087-116058253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3024"/>
            <a:ext cx="12192000" cy="58749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994920-A2EB-5097-F6CD-051E3D171B2C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02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B6A58-4795-E9B9-4F83-374FF96E6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नज़रिया शेर की तरह होना चाहिए">
            <a:extLst>
              <a:ext uri="{FF2B5EF4-FFF2-40B4-BE49-F238E27FC236}">
                <a16:creationId xmlns:a16="http://schemas.microsoft.com/office/drawing/2014/main" id="{0DD4C400-A0C8-FF59-5C15-7DEDF81B9764}"/>
              </a:ext>
            </a:extLst>
          </p:cNvPr>
          <p:cNvSpPr txBox="1">
            <a:spLocks/>
          </p:cNvSpPr>
          <p:nvPr/>
        </p:nvSpPr>
        <p:spPr>
          <a:xfrm>
            <a:off x="6096000" y="0"/>
            <a:ext cx="6096000" cy="1451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u="sng" dirty="0">
                <a:solidFill>
                  <a:srgbClr val="FF0000"/>
                </a:solidFill>
              </a:rPr>
              <a:t>RE-EVALUATE AND    REFOCUS.</a:t>
            </a:r>
            <a:r>
              <a:rPr lang="hi-IN" sz="4000" b="1" u="sng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वो जब किसी जानवर को देखता है तो वो अपनी कमज़ोरियों को नहीं देखता है…">
            <a:extLst>
              <a:ext uri="{FF2B5EF4-FFF2-40B4-BE49-F238E27FC236}">
                <a16:creationId xmlns:a16="http://schemas.microsoft.com/office/drawing/2014/main" id="{DEF93374-87AC-EC22-A77C-24D000EB629A}"/>
              </a:ext>
            </a:extLst>
          </p:cNvPr>
          <p:cNvSpPr txBox="1">
            <a:spLocks/>
          </p:cNvSpPr>
          <p:nvPr/>
        </p:nvSpPr>
        <p:spPr>
          <a:xfrm>
            <a:off x="6096001" y="1145895"/>
            <a:ext cx="6096000" cy="5793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REVISIT YOUR WHY.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ASSESS YOUR CURRENT SITUATION.</a:t>
            </a:r>
            <a:endParaRPr lang="hi-IN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IDENTITY AREAS FOR IMPROVMENT.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RE EXAMINATION YOUR GOALS.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SEEK YOUR FEEDBACK.</a:t>
            </a:r>
            <a:r>
              <a:rPr lang="hi-IN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5B6CF-B377-9307-0262-AB3EC21FD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E01F4A-82B4-E82B-AD15-0BA8ABC2F058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79899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7DAA1-DE90-5004-B77D-EB4FA646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2C84F5-4253-0E1A-5F06-29FB38D71DB8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179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295062-200B-8374-B879-DE8C49A4C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FFC012-EFFF-655E-A667-30A12578B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45" y="31203"/>
            <a:ext cx="2332077" cy="1368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D10714-ABA2-5449-EA1D-5E08068EAB08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4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9545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8FE90-27BE-E829-E415-F53470D5F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175000" y="6261100"/>
            <a:ext cx="3848100" cy="596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2FAE68-DA4A-449E-C733-19E129F1EA6C}"/>
              </a:ext>
            </a:extLst>
          </p:cNvPr>
          <p:cNvSpPr/>
          <p:nvPr/>
        </p:nvSpPr>
        <p:spPr>
          <a:xfrm rot="20169246">
            <a:off x="-271305" y="-19482"/>
            <a:ext cx="12734610" cy="6877482"/>
          </a:xfrm>
          <a:prstGeom prst="rect">
            <a:avLst/>
          </a:prstGeom>
          <a:blipFill dpi="0"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133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{A3926C4B-CA7B-3C49-AAD1-41CA5BB925C5}tf10001076</Template>
  <TotalTime>1276</TotalTime>
  <Words>817</Words>
  <Application>Microsoft Office PowerPoint</Application>
  <PresentationFormat>Widescreen</PresentationFormat>
  <Paragraphs>114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Abadi MT Condensed Extra Bold</vt:lpstr>
      <vt:lpstr>Aharoni</vt:lpstr>
      <vt:lpstr>Algerian</vt:lpstr>
      <vt:lpstr>Aparajita</vt:lpstr>
      <vt:lpstr>Arial</vt:lpstr>
      <vt:lpstr>Arial Black</vt:lpstr>
      <vt:lpstr>Arial MT</vt:lpstr>
      <vt:lpstr>Arial Rounded MT Bold</vt:lpstr>
      <vt:lpstr>Bauhaus 93</vt:lpstr>
      <vt:lpstr>Berlin Sans FB Demi</vt:lpstr>
      <vt:lpstr>Calibri</vt:lpstr>
      <vt:lpstr>Century Gothic</vt:lpstr>
      <vt:lpstr>Codec Pro Bold</vt:lpstr>
      <vt:lpstr>Tahoma</vt:lpstr>
      <vt:lpstr>Trebuchet MS</vt:lpstr>
      <vt:lpstr>Wingdings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NOT A SALES MEN</vt:lpstr>
      <vt:lpstr>BUILDING A LIFE TIME IMPRESSION</vt:lpstr>
      <vt:lpstr>3 STEPS TO CREAT SUCCESSFUL CLOSING</vt:lpstr>
      <vt:lpstr>REMEMBER</vt:lpstr>
      <vt:lpstr>How to build a solid team</vt:lpstr>
      <vt:lpstr>              LEADERSHIP</vt:lpstr>
      <vt:lpstr>PowerPoint Presentation</vt:lpstr>
      <vt:lpstr>  DEVLOPMENT LEADERSHIP SKILL.</vt:lpstr>
      <vt:lpstr>R E L A T I O N S H I P .</vt:lpstr>
      <vt:lpstr>PowerPoint Presentation</vt:lpstr>
      <vt:lpstr>TAKE OFF SYSTEM</vt:lpstr>
      <vt:lpstr>PowerPoint Presentation</vt:lpstr>
      <vt:lpstr>OPPORTUNITY.</vt:lpstr>
      <vt:lpstr>BE POSITIVE THINK POSITIVE STAY POSITIVE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Soumyajit panda</dc:creator>
  <cp:lastModifiedBy>Sounak Chatterjee</cp:lastModifiedBy>
  <cp:revision>11</cp:revision>
  <dcterms:created xsi:type="dcterms:W3CDTF">2024-08-20T16:45:58Z</dcterms:created>
  <dcterms:modified xsi:type="dcterms:W3CDTF">2025-11-15T19:26:33Z</dcterms:modified>
</cp:coreProperties>
</file>