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96" r:id="rId4"/>
    <p:sldId id="288" r:id="rId5"/>
    <p:sldId id="297" r:id="rId6"/>
    <p:sldId id="298" r:id="rId7"/>
    <p:sldId id="299" r:id="rId8"/>
    <p:sldId id="280" r:id="rId9"/>
    <p:sldId id="300" r:id="rId10"/>
    <p:sldId id="290" r:id="rId11"/>
    <p:sldId id="275" r:id="rId12"/>
    <p:sldId id="274" r:id="rId13"/>
    <p:sldId id="301" r:id="rId14"/>
    <p:sldId id="302" r:id="rId15"/>
    <p:sldId id="303" r:id="rId16"/>
    <p:sldId id="291" r:id="rId17"/>
    <p:sldId id="293" r:id="rId18"/>
    <p:sldId id="295" r:id="rId19"/>
    <p:sldId id="304" r:id="rId20"/>
    <p:sldId id="313" r:id="rId21"/>
    <p:sldId id="31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DEF51A-D9B2-47A5-8C48-FDCBCB2559E2}" v="24" dt="2025-11-01T10:30:01.0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51" autoAdjust="0"/>
    <p:restoredTop sz="94660"/>
  </p:normalViewPr>
  <p:slideViewPr>
    <p:cSldViewPr snapToGrid="0">
      <p:cViewPr varScale="1">
        <p:scale>
          <a:sx n="82" d="100"/>
          <a:sy n="82" d="100"/>
        </p:scale>
        <p:origin x="874" y="-10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unak Chatterjee" userId="6cd54d0db8d48789" providerId="LiveId" clId="{DC4EA04C-E302-4DA1-8FE8-80F60F39392A}"/>
    <pc:docChg chg="custSel modSld">
      <pc:chgData name="Sounak Chatterjee" userId="6cd54d0db8d48789" providerId="LiveId" clId="{DC4EA04C-E302-4DA1-8FE8-80F60F39392A}" dt="2025-11-01T10:30:01.073" v="25"/>
      <pc:docMkLst>
        <pc:docMk/>
      </pc:docMkLst>
      <pc:sldChg chg="addSp delSp modSp mod">
        <pc:chgData name="Sounak Chatterjee" userId="6cd54d0db8d48789" providerId="LiveId" clId="{DC4EA04C-E302-4DA1-8FE8-80F60F39392A}" dt="2025-11-01T10:29:33.006" v="5"/>
        <pc:sldMkLst>
          <pc:docMk/>
          <pc:sldMk cId="340656750" sldId="256"/>
        </pc:sldMkLst>
        <pc:spChg chg="add del mod">
          <ac:chgData name="Sounak Chatterjee" userId="6cd54d0db8d48789" providerId="LiveId" clId="{DC4EA04C-E302-4DA1-8FE8-80F60F39392A}" dt="2025-11-01T10:29:32.179" v="4" actId="478"/>
          <ac:spMkLst>
            <pc:docMk/>
            <pc:sldMk cId="340656750" sldId="256"/>
            <ac:spMk id="4" creationId="{7B994236-8D25-FB0F-2BD6-19F2E426D586}"/>
          </ac:spMkLst>
        </pc:spChg>
        <pc:spChg chg="add mod">
          <ac:chgData name="Sounak Chatterjee" userId="6cd54d0db8d48789" providerId="LiveId" clId="{DC4EA04C-E302-4DA1-8FE8-80F60F39392A}" dt="2025-11-01T10:29:28.915" v="2" actId="571"/>
          <ac:spMkLst>
            <pc:docMk/>
            <pc:sldMk cId="340656750" sldId="256"/>
            <ac:spMk id="5" creationId="{0AC69735-8D2A-9A1A-0143-88DCE5F27916}"/>
          </ac:spMkLst>
        </pc:spChg>
        <pc:spChg chg="add mod">
          <ac:chgData name="Sounak Chatterjee" userId="6cd54d0db8d48789" providerId="LiveId" clId="{DC4EA04C-E302-4DA1-8FE8-80F60F39392A}" dt="2025-11-01T10:29:33.006" v="5"/>
          <ac:spMkLst>
            <pc:docMk/>
            <pc:sldMk cId="340656750" sldId="256"/>
            <ac:spMk id="8" creationId="{7B994236-8D25-FB0F-2BD6-19F2E426D586}"/>
          </ac:spMkLst>
        </pc:spChg>
      </pc:sldChg>
      <pc:sldChg chg="addSp modSp">
        <pc:chgData name="Sounak Chatterjee" userId="6cd54d0db8d48789" providerId="LiveId" clId="{DC4EA04C-E302-4DA1-8FE8-80F60F39392A}" dt="2025-11-01T10:29:49.210" v="16"/>
        <pc:sldMkLst>
          <pc:docMk/>
          <pc:sldMk cId="3217687405" sldId="274"/>
        </pc:sldMkLst>
        <pc:spChg chg="add mod">
          <ac:chgData name="Sounak Chatterjee" userId="6cd54d0db8d48789" providerId="LiveId" clId="{DC4EA04C-E302-4DA1-8FE8-80F60F39392A}" dt="2025-11-01T10:29:49.210" v="16"/>
          <ac:spMkLst>
            <pc:docMk/>
            <pc:sldMk cId="3217687405" sldId="274"/>
            <ac:spMk id="3" creationId="{7B994236-8D25-FB0F-2BD6-19F2E426D586}"/>
          </ac:spMkLst>
        </pc:spChg>
      </pc:sldChg>
      <pc:sldChg chg="addSp modSp">
        <pc:chgData name="Sounak Chatterjee" userId="6cd54d0db8d48789" providerId="LiveId" clId="{DC4EA04C-E302-4DA1-8FE8-80F60F39392A}" dt="2025-11-01T10:29:47.933" v="15"/>
        <pc:sldMkLst>
          <pc:docMk/>
          <pc:sldMk cId="2598351603" sldId="275"/>
        </pc:sldMkLst>
        <pc:spChg chg="add mod">
          <ac:chgData name="Sounak Chatterjee" userId="6cd54d0db8d48789" providerId="LiveId" clId="{DC4EA04C-E302-4DA1-8FE8-80F60F39392A}" dt="2025-11-01T10:29:47.933" v="15"/>
          <ac:spMkLst>
            <pc:docMk/>
            <pc:sldMk cId="2598351603" sldId="275"/>
            <ac:spMk id="3" creationId="{7B994236-8D25-FB0F-2BD6-19F2E426D586}"/>
          </ac:spMkLst>
        </pc:spChg>
      </pc:sldChg>
      <pc:sldChg chg="addSp modSp">
        <pc:chgData name="Sounak Chatterjee" userId="6cd54d0db8d48789" providerId="LiveId" clId="{DC4EA04C-E302-4DA1-8FE8-80F60F39392A}" dt="2025-11-01T10:29:34.301" v="6"/>
        <pc:sldMkLst>
          <pc:docMk/>
          <pc:sldMk cId="1528748512" sldId="279"/>
        </pc:sldMkLst>
        <pc:spChg chg="add mod">
          <ac:chgData name="Sounak Chatterjee" userId="6cd54d0db8d48789" providerId="LiveId" clId="{DC4EA04C-E302-4DA1-8FE8-80F60F39392A}" dt="2025-11-01T10:29:34.301" v="6"/>
          <ac:spMkLst>
            <pc:docMk/>
            <pc:sldMk cId="1528748512" sldId="279"/>
            <ac:spMk id="3" creationId="{7B994236-8D25-FB0F-2BD6-19F2E426D586}"/>
          </ac:spMkLst>
        </pc:spChg>
      </pc:sldChg>
      <pc:sldChg chg="addSp modSp">
        <pc:chgData name="Sounak Chatterjee" userId="6cd54d0db8d48789" providerId="LiveId" clId="{DC4EA04C-E302-4DA1-8FE8-80F60F39392A}" dt="2025-11-01T10:29:43.802" v="12"/>
        <pc:sldMkLst>
          <pc:docMk/>
          <pc:sldMk cId="1322772270" sldId="280"/>
        </pc:sldMkLst>
        <pc:spChg chg="add mod">
          <ac:chgData name="Sounak Chatterjee" userId="6cd54d0db8d48789" providerId="LiveId" clId="{DC4EA04C-E302-4DA1-8FE8-80F60F39392A}" dt="2025-11-01T10:29:43.802" v="12"/>
          <ac:spMkLst>
            <pc:docMk/>
            <pc:sldMk cId="1322772270" sldId="280"/>
            <ac:spMk id="3" creationId="{7B994236-8D25-FB0F-2BD6-19F2E426D586}"/>
          </ac:spMkLst>
        </pc:spChg>
      </pc:sldChg>
      <pc:sldChg chg="addSp modSp">
        <pc:chgData name="Sounak Chatterjee" userId="6cd54d0db8d48789" providerId="LiveId" clId="{DC4EA04C-E302-4DA1-8FE8-80F60F39392A}" dt="2025-11-01T10:29:36.814" v="8"/>
        <pc:sldMkLst>
          <pc:docMk/>
          <pc:sldMk cId="2756079591" sldId="288"/>
        </pc:sldMkLst>
        <pc:spChg chg="add mod">
          <ac:chgData name="Sounak Chatterjee" userId="6cd54d0db8d48789" providerId="LiveId" clId="{DC4EA04C-E302-4DA1-8FE8-80F60F39392A}" dt="2025-11-01T10:29:36.814" v="8"/>
          <ac:spMkLst>
            <pc:docMk/>
            <pc:sldMk cId="2756079591" sldId="288"/>
            <ac:spMk id="3" creationId="{7B994236-8D25-FB0F-2BD6-19F2E426D586}"/>
          </ac:spMkLst>
        </pc:spChg>
      </pc:sldChg>
      <pc:sldChg chg="addSp modSp">
        <pc:chgData name="Sounak Chatterjee" userId="6cd54d0db8d48789" providerId="LiveId" clId="{DC4EA04C-E302-4DA1-8FE8-80F60F39392A}" dt="2025-11-01T10:29:46.582" v="14"/>
        <pc:sldMkLst>
          <pc:docMk/>
          <pc:sldMk cId="79343561" sldId="290"/>
        </pc:sldMkLst>
        <pc:spChg chg="add mod">
          <ac:chgData name="Sounak Chatterjee" userId="6cd54d0db8d48789" providerId="LiveId" clId="{DC4EA04C-E302-4DA1-8FE8-80F60F39392A}" dt="2025-11-01T10:29:46.582" v="14"/>
          <ac:spMkLst>
            <pc:docMk/>
            <pc:sldMk cId="79343561" sldId="290"/>
            <ac:spMk id="4" creationId="{7B994236-8D25-FB0F-2BD6-19F2E426D586}"/>
          </ac:spMkLst>
        </pc:spChg>
      </pc:sldChg>
      <pc:sldChg chg="addSp modSp">
        <pc:chgData name="Sounak Chatterjee" userId="6cd54d0db8d48789" providerId="LiveId" clId="{DC4EA04C-E302-4DA1-8FE8-80F60F39392A}" dt="2025-11-01T10:29:53.863" v="20"/>
        <pc:sldMkLst>
          <pc:docMk/>
          <pc:sldMk cId="1513062019" sldId="291"/>
        </pc:sldMkLst>
        <pc:spChg chg="add mod">
          <ac:chgData name="Sounak Chatterjee" userId="6cd54d0db8d48789" providerId="LiveId" clId="{DC4EA04C-E302-4DA1-8FE8-80F60F39392A}" dt="2025-11-01T10:29:53.863" v="20"/>
          <ac:spMkLst>
            <pc:docMk/>
            <pc:sldMk cId="1513062019" sldId="291"/>
            <ac:spMk id="3" creationId="{7B994236-8D25-FB0F-2BD6-19F2E426D586}"/>
          </ac:spMkLst>
        </pc:spChg>
      </pc:sldChg>
      <pc:sldChg chg="addSp modSp">
        <pc:chgData name="Sounak Chatterjee" userId="6cd54d0db8d48789" providerId="LiveId" clId="{DC4EA04C-E302-4DA1-8FE8-80F60F39392A}" dt="2025-11-01T10:29:54.988" v="21"/>
        <pc:sldMkLst>
          <pc:docMk/>
          <pc:sldMk cId="3774397692" sldId="293"/>
        </pc:sldMkLst>
        <pc:spChg chg="add mod">
          <ac:chgData name="Sounak Chatterjee" userId="6cd54d0db8d48789" providerId="LiveId" clId="{DC4EA04C-E302-4DA1-8FE8-80F60F39392A}" dt="2025-11-01T10:29:54.988" v="21"/>
          <ac:spMkLst>
            <pc:docMk/>
            <pc:sldMk cId="3774397692" sldId="293"/>
            <ac:spMk id="3" creationId="{7B994236-8D25-FB0F-2BD6-19F2E426D586}"/>
          </ac:spMkLst>
        </pc:spChg>
      </pc:sldChg>
      <pc:sldChg chg="addSp modSp">
        <pc:chgData name="Sounak Chatterjee" userId="6cd54d0db8d48789" providerId="LiveId" clId="{DC4EA04C-E302-4DA1-8FE8-80F60F39392A}" dt="2025-11-01T10:29:56.233" v="22"/>
        <pc:sldMkLst>
          <pc:docMk/>
          <pc:sldMk cId="1490062928" sldId="295"/>
        </pc:sldMkLst>
        <pc:spChg chg="add mod">
          <ac:chgData name="Sounak Chatterjee" userId="6cd54d0db8d48789" providerId="LiveId" clId="{DC4EA04C-E302-4DA1-8FE8-80F60F39392A}" dt="2025-11-01T10:29:56.233" v="22"/>
          <ac:spMkLst>
            <pc:docMk/>
            <pc:sldMk cId="1490062928" sldId="295"/>
            <ac:spMk id="3" creationId="{7B994236-8D25-FB0F-2BD6-19F2E426D586}"/>
          </ac:spMkLst>
        </pc:spChg>
      </pc:sldChg>
      <pc:sldChg chg="addSp modSp">
        <pc:chgData name="Sounak Chatterjee" userId="6cd54d0db8d48789" providerId="LiveId" clId="{DC4EA04C-E302-4DA1-8FE8-80F60F39392A}" dt="2025-11-01T10:29:35.643" v="7"/>
        <pc:sldMkLst>
          <pc:docMk/>
          <pc:sldMk cId="3406427699" sldId="296"/>
        </pc:sldMkLst>
        <pc:spChg chg="add mod">
          <ac:chgData name="Sounak Chatterjee" userId="6cd54d0db8d48789" providerId="LiveId" clId="{DC4EA04C-E302-4DA1-8FE8-80F60F39392A}" dt="2025-11-01T10:29:35.643" v="7"/>
          <ac:spMkLst>
            <pc:docMk/>
            <pc:sldMk cId="3406427699" sldId="296"/>
            <ac:spMk id="3" creationId="{7B994236-8D25-FB0F-2BD6-19F2E426D586}"/>
          </ac:spMkLst>
        </pc:spChg>
      </pc:sldChg>
      <pc:sldChg chg="addSp modSp">
        <pc:chgData name="Sounak Chatterjee" userId="6cd54d0db8d48789" providerId="LiveId" clId="{DC4EA04C-E302-4DA1-8FE8-80F60F39392A}" dt="2025-11-01T10:29:38.376" v="9"/>
        <pc:sldMkLst>
          <pc:docMk/>
          <pc:sldMk cId="3145658770" sldId="297"/>
        </pc:sldMkLst>
        <pc:spChg chg="add mod">
          <ac:chgData name="Sounak Chatterjee" userId="6cd54d0db8d48789" providerId="LiveId" clId="{DC4EA04C-E302-4DA1-8FE8-80F60F39392A}" dt="2025-11-01T10:29:38.376" v="9"/>
          <ac:spMkLst>
            <pc:docMk/>
            <pc:sldMk cId="3145658770" sldId="297"/>
            <ac:spMk id="3" creationId="{7B994236-8D25-FB0F-2BD6-19F2E426D586}"/>
          </ac:spMkLst>
        </pc:spChg>
      </pc:sldChg>
      <pc:sldChg chg="addSp modSp">
        <pc:chgData name="Sounak Chatterjee" userId="6cd54d0db8d48789" providerId="LiveId" clId="{DC4EA04C-E302-4DA1-8FE8-80F60F39392A}" dt="2025-11-01T10:29:40.188" v="10"/>
        <pc:sldMkLst>
          <pc:docMk/>
          <pc:sldMk cId="3170710556" sldId="298"/>
        </pc:sldMkLst>
        <pc:spChg chg="add mod">
          <ac:chgData name="Sounak Chatterjee" userId="6cd54d0db8d48789" providerId="LiveId" clId="{DC4EA04C-E302-4DA1-8FE8-80F60F39392A}" dt="2025-11-01T10:29:40.188" v="10"/>
          <ac:spMkLst>
            <pc:docMk/>
            <pc:sldMk cId="3170710556" sldId="298"/>
            <ac:spMk id="3" creationId="{7B994236-8D25-FB0F-2BD6-19F2E426D586}"/>
          </ac:spMkLst>
        </pc:spChg>
      </pc:sldChg>
      <pc:sldChg chg="addSp modSp">
        <pc:chgData name="Sounak Chatterjee" userId="6cd54d0db8d48789" providerId="LiveId" clId="{DC4EA04C-E302-4DA1-8FE8-80F60F39392A}" dt="2025-11-01T10:29:42.427" v="11"/>
        <pc:sldMkLst>
          <pc:docMk/>
          <pc:sldMk cId="3488301904" sldId="299"/>
        </pc:sldMkLst>
        <pc:spChg chg="add mod">
          <ac:chgData name="Sounak Chatterjee" userId="6cd54d0db8d48789" providerId="LiveId" clId="{DC4EA04C-E302-4DA1-8FE8-80F60F39392A}" dt="2025-11-01T10:29:42.427" v="11"/>
          <ac:spMkLst>
            <pc:docMk/>
            <pc:sldMk cId="3488301904" sldId="299"/>
            <ac:spMk id="4" creationId="{7B994236-8D25-FB0F-2BD6-19F2E426D586}"/>
          </ac:spMkLst>
        </pc:spChg>
      </pc:sldChg>
      <pc:sldChg chg="addSp modSp">
        <pc:chgData name="Sounak Chatterjee" userId="6cd54d0db8d48789" providerId="LiveId" clId="{DC4EA04C-E302-4DA1-8FE8-80F60F39392A}" dt="2025-11-01T10:29:45.193" v="13"/>
        <pc:sldMkLst>
          <pc:docMk/>
          <pc:sldMk cId="3008068674" sldId="300"/>
        </pc:sldMkLst>
        <pc:spChg chg="add mod">
          <ac:chgData name="Sounak Chatterjee" userId="6cd54d0db8d48789" providerId="LiveId" clId="{DC4EA04C-E302-4DA1-8FE8-80F60F39392A}" dt="2025-11-01T10:29:45.193" v="13"/>
          <ac:spMkLst>
            <pc:docMk/>
            <pc:sldMk cId="3008068674" sldId="300"/>
            <ac:spMk id="4" creationId="{7B994236-8D25-FB0F-2BD6-19F2E426D586}"/>
          </ac:spMkLst>
        </pc:spChg>
      </pc:sldChg>
      <pc:sldChg chg="addSp modSp">
        <pc:chgData name="Sounak Chatterjee" userId="6cd54d0db8d48789" providerId="LiveId" clId="{DC4EA04C-E302-4DA1-8FE8-80F60F39392A}" dt="2025-11-01T10:29:50.325" v="17"/>
        <pc:sldMkLst>
          <pc:docMk/>
          <pc:sldMk cId="408150990" sldId="301"/>
        </pc:sldMkLst>
        <pc:spChg chg="add mod">
          <ac:chgData name="Sounak Chatterjee" userId="6cd54d0db8d48789" providerId="LiveId" clId="{DC4EA04C-E302-4DA1-8FE8-80F60F39392A}" dt="2025-11-01T10:29:50.325" v="17"/>
          <ac:spMkLst>
            <pc:docMk/>
            <pc:sldMk cId="408150990" sldId="301"/>
            <ac:spMk id="4" creationId="{7B994236-8D25-FB0F-2BD6-19F2E426D586}"/>
          </ac:spMkLst>
        </pc:spChg>
      </pc:sldChg>
      <pc:sldChg chg="addSp modSp">
        <pc:chgData name="Sounak Chatterjee" userId="6cd54d0db8d48789" providerId="LiveId" clId="{DC4EA04C-E302-4DA1-8FE8-80F60F39392A}" dt="2025-11-01T10:29:51.542" v="18"/>
        <pc:sldMkLst>
          <pc:docMk/>
          <pc:sldMk cId="1039539368" sldId="302"/>
        </pc:sldMkLst>
        <pc:spChg chg="add mod">
          <ac:chgData name="Sounak Chatterjee" userId="6cd54d0db8d48789" providerId="LiveId" clId="{DC4EA04C-E302-4DA1-8FE8-80F60F39392A}" dt="2025-11-01T10:29:51.542" v="18"/>
          <ac:spMkLst>
            <pc:docMk/>
            <pc:sldMk cId="1039539368" sldId="302"/>
            <ac:spMk id="4" creationId="{7B994236-8D25-FB0F-2BD6-19F2E426D586}"/>
          </ac:spMkLst>
        </pc:spChg>
      </pc:sldChg>
      <pc:sldChg chg="addSp modSp">
        <pc:chgData name="Sounak Chatterjee" userId="6cd54d0db8d48789" providerId="LiveId" clId="{DC4EA04C-E302-4DA1-8FE8-80F60F39392A}" dt="2025-11-01T10:29:52.755" v="19"/>
        <pc:sldMkLst>
          <pc:docMk/>
          <pc:sldMk cId="2205682868" sldId="303"/>
        </pc:sldMkLst>
        <pc:spChg chg="add mod">
          <ac:chgData name="Sounak Chatterjee" userId="6cd54d0db8d48789" providerId="LiveId" clId="{DC4EA04C-E302-4DA1-8FE8-80F60F39392A}" dt="2025-11-01T10:29:52.755" v="19"/>
          <ac:spMkLst>
            <pc:docMk/>
            <pc:sldMk cId="2205682868" sldId="303"/>
            <ac:spMk id="4" creationId="{7B994236-8D25-FB0F-2BD6-19F2E426D586}"/>
          </ac:spMkLst>
        </pc:spChg>
      </pc:sldChg>
      <pc:sldChg chg="addSp modSp">
        <pc:chgData name="Sounak Chatterjee" userId="6cd54d0db8d48789" providerId="LiveId" clId="{DC4EA04C-E302-4DA1-8FE8-80F60F39392A}" dt="2025-11-01T10:29:58.333" v="23"/>
        <pc:sldMkLst>
          <pc:docMk/>
          <pc:sldMk cId="308205467" sldId="304"/>
        </pc:sldMkLst>
        <pc:spChg chg="add mod">
          <ac:chgData name="Sounak Chatterjee" userId="6cd54d0db8d48789" providerId="LiveId" clId="{DC4EA04C-E302-4DA1-8FE8-80F60F39392A}" dt="2025-11-01T10:29:58.333" v="23"/>
          <ac:spMkLst>
            <pc:docMk/>
            <pc:sldMk cId="308205467" sldId="304"/>
            <ac:spMk id="2" creationId="{7B994236-8D25-FB0F-2BD6-19F2E426D586}"/>
          </ac:spMkLst>
        </pc:spChg>
      </pc:sldChg>
      <pc:sldChg chg="addSp modSp">
        <pc:chgData name="Sounak Chatterjee" userId="6cd54d0db8d48789" providerId="LiveId" clId="{DC4EA04C-E302-4DA1-8FE8-80F60F39392A}" dt="2025-11-01T10:29:59.540" v="24"/>
        <pc:sldMkLst>
          <pc:docMk/>
          <pc:sldMk cId="1514390472" sldId="313"/>
        </pc:sldMkLst>
        <pc:spChg chg="add mod">
          <ac:chgData name="Sounak Chatterjee" userId="6cd54d0db8d48789" providerId="LiveId" clId="{DC4EA04C-E302-4DA1-8FE8-80F60F39392A}" dt="2025-11-01T10:29:59.540" v="24"/>
          <ac:spMkLst>
            <pc:docMk/>
            <pc:sldMk cId="1514390472" sldId="313"/>
            <ac:spMk id="3" creationId="{7B994236-8D25-FB0F-2BD6-19F2E426D586}"/>
          </ac:spMkLst>
        </pc:spChg>
      </pc:sldChg>
      <pc:sldChg chg="addSp modSp">
        <pc:chgData name="Sounak Chatterjee" userId="6cd54d0db8d48789" providerId="LiveId" clId="{DC4EA04C-E302-4DA1-8FE8-80F60F39392A}" dt="2025-11-01T10:30:01.073" v="25"/>
        <pc:sldMkLst>
          <pc:docMk/>
          <pc:sldMk cId="376480928" sldId="314"/>
        </pc:sldMkLst>
        <pc:spChg chg="add mod">
          <ac:chgData name="Sounak Chatterjee" userId="6cd54d0db8d48789" providerId="LiveId" clId="{DC4EA04C-E302-4DA1-8FE8-80F60F39392A}" dt="2025-11-01T10:30:01.073" v="25"/>
          <ac:spMkLst>
            <pc:docMk/>
            <pc:sldMk cId="376480928" sldId="314"/>
            <ac:spMk id="3" creationId="{7B994236-8D25-FB0F-2BD6-19F2E426D58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B2CCB-49E8-435C-97E0-FADC0E9F0315}" type="datetimeFigureOut">
              <a:rPr lang="en-IN" smtClean="0"/>
              <a:t>01-11-2025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D8E2-855A-4F29-9E95-B80E6AD2A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3235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B2CCB-49E8-435C-97E0-FADC0E9F0315}" type="datetimeFigureOut">
              <a:rPr lang="en-IN" smtClean="0"/>
              <a:t>01-11-2025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D8E2-855A-4F29-9E95-B80E6AD2A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44409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B2CCB-49E8-435C-97E0-FADC0E9F0315}" type="datetimeFigureOut">
              <a:rPr lang="en-IN" smtClean="0"/>
              <a:t>01-11-2025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D8E2-855A-4F29-9E95-B80E6AD2A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96736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B2CCB-49E8-435C-97E0-FADC0E9F0315}" type="datetimeFigureOut">
              <a:rPr lang="en-IN" smtClean="0"/>
              <a:t>01-11-2025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D8E2-855A-4F29-9E95-B80E6AD2A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5376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B2CCB-49E8-435C-97E0-FADC0E9F0315}" type="datetimeFigureOut">
              <a:rPr lang="en-IN" smtClean="0"/>
              <a:t>01-11-2025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D8E2-855A-4F29-9E95-B80E6AD2A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7248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B2CCB-49E8-435C-97E0-FADC0E9F0315}" type="datetimeFigureOut">
              <a:rPr lang="en-IN" smtClean="0"/>
              <a:t>01-11-2025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D8E2-855A-4F29-9E95-B80E6AD2A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5809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B2CCB-49E8-435C-97E0-FADC0E9F0315}" type="datetimeFigureOut">
              <a:rPr lang="en-IN" smtClean="0"/>
              <a:t>01-11-2025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D8E2-855A-4F29-9E95-B80E6AD2A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7606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B2CCB-49E8-435C-97E0-FADC0E9F0315}" type="datetimeFigureOut">
              <a:rPr lang="en-IN" smtClean="0"/>
              <a:t>01-11-2025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D8E2-855A-4F29-9E95-B80E6AD2A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0901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B2CCB-49E8-435C-97E0-FADC0E9F0315}" type="datetimeFigureOut">
              <a:rPr lang="en-IN" smtClean="0"/>
              <a:t>01-11-2025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D8E2-855A-4F29-9E95-B80E6AD2A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8445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B2CCB-49E8-435C-97E0-FADC0E9F0315}" type="datetimeFigureOut">
              <a:rPr lang="en-IN" smtClean="0"/>
              <a:t>01-11-2025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D8E2-855A-4F29-9E95-B80E6AD2A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06322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B2CCB-49E8-435C-97E0-FADC0E9F0315}" type="datetimeFigureOut">
              <a:rPr lang="en-IN" smtClean="0"/>
              <a:t>01-11-2025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D8E2-855A-4F29-9E95-B80E6AD2A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16494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B2CCB-49E8-435C-97E0-FADC0E9F0315}" type="datetimeFigureOut">
              <a:rPr lang="en-IN" smtClean="0"/>
              <a:t>01-11-2025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ED8E2-855A-4F29-9E95-B80E6AD2A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5824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fr/m%C3%A9ditation-mandala-lever-du-soleil-884687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knovator.com/blog/knowledge-vs-skill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allpaperaccess.com/think-plan-execute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elfmadeladies.com/practice-gratitude-daily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theinspiringjournal.com/believe-in-yourself-quotes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eamstime.com/royalty-free-stock-photography-be-happy-image23673327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creationofuniverse.gumroad.com/l/mbkmy" TargetMode="Externa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944055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uiltfreemind.com/stress-management/overthinking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@s23010440/to-overcome-challenges-stop-comparing-yourself-to-others-d5421e0f75b4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quotefancy.com/quote/1615744/Tony-Horton-Focus-on-the-present-moment-Stay-in-the-moment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11">
            <a:extLst>
              <a:ext uri="{FF2B5EF4-FFF2-40B4-BE49-F238E27FC236}">
                <a16:creationId xmlns:a16="http://schemas.microsoft.com/office/drawing/2014/main" id="{17332658-77A2-037E-672D-6DED55FA46C6}"/>
              </a:ext>
            </a:extLst>
          </p:cNvPr>
          <p:cNvGrpSpPr/>
          <p:nvPr/>
        </p:nvGrpSpPr>
        <p:grpSpPr>
          <a:xfrm>
            <a:off x="0" y="11723"/>
            <a:ext cx="12192000" cy="6776720"/>
            <a:chOff x="2942627" y="2538266"/>
            <a:chExt cx="15831696" cy="8388812"/>
          </a:xfrm>
        </p:grpSpPr>
        <p:sp>
          <p:nvSpPr>
            <p:cNvPr id="3" name="object 12">
              <a:extLst>
                <a:ext uri="{FF2B5EF4-FFF2-40B4-BE49-F238E27FC236}">
                  <a16:creationId xmlns:a16="http://schemas.microsoft.com/office/drawing/2014/main" id="{DD9535E8-DCF3-33C1-8DDA-1AB694FA3435}"/>
                </a:ext>
              </a:extLst>
            </p:cNvPr>
            <p:cNvSpPr/>
            <p:nvPr/>
          </p:nvSpPr>
          <p:spPr>
            <a:xfrm>
              <a:off x="2942627" y="7512442"/>
              <a:ext cx="7672282" cy="868045"/>
            </a:xfrm>
            <a:custGeom>
              <a:avLst/>
              <a:gdLst/>
              <a:ahLst/>
              <a:cxnLst/>
              <a:rect l="l" t="t" r="r" b="b"/>
              <a:pathLst>
                <a:path w="12682219" h="868045">
                  <a:moveTo>
                    <a:pt x="12681941" y="867965"/>
                  </a:moveTo>
                  <a:lnTo>
                    <a:pt x="0" y="867965"/>
                  </a:lnTo>
                  <a:lnTo>
                    <a:pt x="0" y="0"/>
                  </a:lnTo>
                  <a:lnTo>
                    <a:pt x="12681941" y="0"/>
                  </a:lnTo>
                  <a:lnTo>
                    <a:pt x="12681941" y="867965"/>
                  </a:lnTo>
                  <a:close/>
                </a:path>
              </a:pathLst>
            </a:custGeom>
            <a:solidFill>
              <a:srgbClr val="404852"/>
            </a:solidFill>
          </p:spPr>
          <p:txBody>
            <a:bodyPr wrap="square" lIns="0" tIns="0" rIns="0" bIns="0" rtlCol="0"/>
            <a:lstStyle/>
            <a:p>
              <a:r>
                <a:rPr lang="en-US" sz="4800" dirty="0"/>
                <a:t> </a:t>
              </a:r>
              <a:r>
                <a:rPr lang="en-US" sz="4800" dirty="0">
                  <a:solidFill>
                    <a:srgbClr val="FFFF00"/>
                  </a:solidFill>
                  <a:highlight>
                    <a:srgbClr val="000000"/>
                  </a:highlight>
                </a:rPr>
                <a:t>SOUMMYAJIT PANDA</a:t>
              </a:r>
            </a:p>
            <a:p>
              <a:r>
                <a:rPr lang="en-US" sz="2000" dirty="0"/>
                <a:t>SR ELITE OF RENATUS WELLNESS</a:t>
              </a:r>
            </a:p>
          </p:txBody>
        </p:sp>
        <p:pic>
          <p:nvPicPr>
            <p:cNvPr id="6" name="object 14">
              <a:extLst>
                <a:ext uri="{FF2B5EF4-FFF2-40B4-BE49-F238E27FC236}">
                  <a16:creationId xmlns:a16="http://schemas.microsoft.com/office/drawing/2014/main" id="{0BEBB348-D156-A0C8-4A8F-E7F13DE52E0E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33426" y="2538266"/>
              <a:ext cx="7440897" cy="8388812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C9FF816-FAAC-5D6C-6468-401E457F5BE2}"/>
              </a:ext>
            </a:extLst>
          </p:cNvPr>
          <p:cNvSpPr txBox="1"/>
          <p:nvPr/>
        </p:nvSpPr>
        <p:spPr>
          <a:xfrm>
            <a:off x="-1" y="741680"/>
            <a:ext cx="59084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2"/>
                </a:solidFill>
                <a:highlight>
                  <a:srgbClr val="000000"/>
                </a:highlight>
                <a:latin typeface="Arial Rounded MT Bold" panose="020F0704030504030204" pitchFamily="34" charset="77"/>
              </a:rPr>
              <a:t>BUILD SELF CONFIDENCE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994236-8D25-FB0F-2BD6-19F2E426D586}"/>
              </a:ext>
            </a:extLst>
          </p:cNvPr>
          <p:cNvSpPr/>
          <p:nvPr/>
        </p:nvSpPr>
        <p:spPr>
          <a:xfrm rot="20169246">
            <a:off x="-271305" y="-9741"/>
            <a:ext cx="12734610" cy="6877482"/>
          </a:xfrm>
          <a:prstGeom prst="rect">
            <a:avLst/>
          </a:prstGeom>
          <a:blipFill dpi="0" rotWithShape="1">
            <a:blip r:embed="rId3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656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7D98D-1A17-864D-E4DC-148F88EC3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           </a:t>
            </a:r>
            <a:r>
              <a:rPr lang="en-US" sz="4900" dirty="0">
                <a:solidFill>
                  <a:schemeClr val="bg1"/>
                </a:solidFill>
                <a:highlight>
                  <a:srgbClr val="000080"/>
                </a:highlight>
                <a:latin typeface="Arial Rounded MT Bold" panose="020F0704030504030204" pitchFamily="34" charset="77"/>
              </a:rPr>
              <a:t>PRACTICE MANIFASTATION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B1116-FE9F-C675-CEEB-6BE8731CC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highlight>
                  <a:srgbClr val="FFFF00"/>
                </a:highlight>
                <a:latin typeface="Arial Rounded MT Bold" panose="020F0704030504030204" pitchFamily="34" charset="77"/>
              </a:rPr>
              <a:t>SET CLEAR INTENTIONS.</a:t>
            </a:r>
          </a:p>
          <a:p>
            <a:r>
              <a:rPr lang="en-US" sz="3600" dirty="0">
                <a:solidFill>
                  <a:srgbClr val="FF0000"/>
                </a:solidFill>
                <a:highlight>
                  <a:srgbClr val="FFFF00"/>
                </a:highlight>
                <a:latin typeface="Arial Rounded MT Bold" panose="020F0704030504030204" pitchFamily="34" charset="77"/>
              </a:rPr>
              <a:t>VISUALIZE.</a:t>
            </a:r>
          </a:p>
          <a:p>
            <a:r>
              <a:rPr lang="en-US" sz="3600" dirty="0">
                <a:solidFill>
                  <a:srgbClr val="FF0000"/>
                </a:solidFill>
                <a:highlight>
                  <a:srgbClr val="FFFF00"/>
                </a:highlight>
                <a:latin typeface="Arial Rounded MT Bold" panose="020F0704030504030204" pitchFamily="34" charset="77"/>
              </a:rPr>
              <a:t>AFFIRMATIONS.</a:t>
            </a:r>
          </a:p>
          <a:p>
            <a:r>
              <a:rPr lang="en-US" sz="3600" dirty="0">
                <a:solidFill>
                  <a:srgbClr val="FF0000"/>
                </a:solidFill>
                <a:highlight>
                  <a:srgbClr val="FFFF00"/>
                </a:highlight>
                <a:latin typeface="Arial Rounded MT Bold" panose="020F0704030504030204" pitchFamily="34" charset="77"/>
              </a:rPr>
              <a:t>TAKE ACTION.</a:t>
            </a:r>
          </a:p>
          <a:p>
            <a:r>
              <a:rPr lang="en-US" sz="3600" dirty="0">
                <a:solidFill>
                  <a:srgbClr val="FF0000"/>
                </a:solidFill>
                <a:highlight>
                  <a:srgbClr val="FFFF00"/>
                </a:highlight>
                <a:latin typeface="Arial Rounded MT Bold" panose="020F0704030504030204" pitchFamily="34" charset="77"/>
              </a:rPr>
              <a:t>MEDITATION.</a:t>
            </a:r>
          </a:p>
          <a:p>
            <a:r>
              <a:rPr lang="en-US" sz="3600" dirty="0">
                <a:solidFill>
                  <a:srgbClr val="FF0000"/>
                </a:solidFill>
                <a:highlight>
                  <a:srgbClr val="FFFF00"/>
                </a:highlight>
                <a:latin typeface="Arial Rounded MT Bold" panose="020F0704030504030204" pitchFamily="34" charset="77"/>
              </a:rPr>
              <a:t>VISION BOARDS.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1DC1F2-A1B2-13EE-3807-AE2C9BD48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12774" y="2366962"/>
            <a:ext cx="7079226" cy="449103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B994236-8D25-FB0F-2BD6-19F2E426D586}"/>
              </a:ext>
            </a:extLst>
          </p:cNvPr>
          <p:cNvSpPr/>
          <p:nvPr/>
        </p:nvSpPr>
        <p:spPr>
          <a:xfrm rot="20169246">
            <a:off x="-271305" y="-9741"/>
            <a:ext cx="12734610" cy="6877482"/>
          </a:xfrm>
          <a:prstGeom prst="rect">
            <a:avLst/>
          </a:prstGeom>
          <a:blipFill dpi="0" rotWithShape="1">
            <a:blip r:embed="rId4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343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B994236-8D25-FB0F-2BD6-19F2E426D586}"/>
              </a:ext>
            </a:extLst>
          </p:cNvPr>
          <p:cNvSpPr/>
          <p:nvPr/>
        </p:nvSpPr>
        <p:spPr>
          <a:xfrm rot="20169246">
            <a:off x="-271305" y="-9741"/>
            <a:ext cx="12734610" cy="6877482"/>
          </a:xfrm>
          <a:prstGeom prst="rect">
            <a:avLst/>
          </a:prstGeom>
          <a:blipFill dpi="0" rotWithShape="1">
            <a:blip r:embed="rId3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8351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B994236-8D25-FB0F-2BD6-19F2E426D586}"/>
              </a:ext>
            </a:extLst>
          </p:cNvPr>
          <p:cNvSpPr/>
          <p:nvPr/>
        </p:nvSpPr>
        <p:spPr>
          <a:xfrm rot="20169246">
            <a:off x="-271305" y="-9741"/>
            <a:ext cx="12734610" cy="6877482"/>
          </a:xfrm>
          <a:prstGeom prst="rect">
            <a:avLst/>
          </a:prstGeom>
          <a:blipFill dpi="0" rotWithShape="1">
            <a:blip r:embed="rId3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7687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A6B4F-8114-DB39-2998-3EE60EC18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dirty="0">
                <a:solidFill>
                  <a:schemeClr val="bg1"/>
                </a:solidFill>
                <a:highlight>
                  <a:srgbClr val="000000"/>
                </a:highlight>
                <a:latin typeface="American Typewriter Condensed" panose="02090606020004020304" pitchFamily="18" charset="77"/>
              </a:rPr>
              <a:t>TAKING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F80EC-2CBB-C922-D387-6B0448FE8F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1. </a:t>
            </a:r>
            <a:r>
              <a:rPr lang="en-US" sz="4400" dirty="0">
                <a:solidFill>
                  <a:schemeClr val="bg1"/>
                </a:solidFill>
                <a:highlight>
                  <a:srgbClr val="000000"/>
                </a:highlight>
              </a:rPr>
              <a:t>Take risks: </a:t>
            </a:r>
            <a:r>
              <a:rPr lang="en-US" sz="4400" dirty="0"/>
              <a:t>Step out of your comfort zone and try new things.</a:t>
            </a:r>
          </a:p>
          <a:p>
            <a:r>
              <a:rPr lang="en-US" sz="4400" dirty="0"/>
              <a:t>2. </a:t>
            </a:r>
            <a:r>
              <a:rPr lang="en-US" sz="4400" dirty="0">
                <a:solidFill>
                  <a:schemeClr val="bg1"/>
                </a:solidFill>
                <a:highlight>
                  <a:srgbClr val="000000"/>
                </a:highlight>
              </a:rPr>
              <a:t>Learn from failures: </a:t>
            </a:r>
            <a:r>
              <a:rPr lang="en-US" sz="4400" dirty="0"/>
              <a:t>Use failures as opportunities for growth.</a:t>
            </a:r>
          </a:p>
          <a:p>
            <a:r>
              <a:rPr lang="en-US" sz="4400" dirty="0"/>
              <a:t>3. </a:t>
            </a:r>
            <a:r>
              <a:rPr lang="en-US" sz="4400" dirty="0">
                <a:solidFill>
                  <a:schemeClr val="bg1"/>
                </a:solidFill>
                <a:highlight>
                  <a:srgbClr val="000000"/>
                </a:highlight>
              </a:rPr>
              <a:t>Celebrate successes: </a:t>
            </a:r>
            <a:r>
              <a:rPr lang="en-US" sz="4400" dirty="0"/>
              <a:t>   Acknowledge and celebrate your achievements.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994236-8D25-FB0F-2BD6-19F2E426D586}"/>
              </a:ext>
            </a:extLst>
          </p:cNvPr>
          <p:cNvSpPr/>
          <p:nvPr/>
        </p:nvSpPr>
        <p:spPr>
          <a:xfrm rot="20169246">
            <a:off x="-271305" y="-9741"/>
            <a:ext cx="12734610" cy="6877482"/>
          </a:xfrm>
          <a:prstGeom prst="rect">
            <a:avLst/>
          </a:prstGeom>
          <a:blipFill dpi="0" rotWithShape="1">
            <a:blip r:embed="rId2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150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30D1E-E23E-3350-4F74-08903A87E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65125"/>
            <a:ext cx="7458075" cy="1325563"/>
          </a:xfrm>
        </p:spPr>
        <p:txBody>
          <a:bodyPr/>
          <a:lstStyle/>
          <a:p>
            <a:r>
              <a:rPr lang="en-US" dirty="0"/>
              <a:t>      </a:t>
            </a:r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BUILDING SKILLS. &amp;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CAE78-44EE-1EA7-2B53-51C105772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8415338" cy="4351338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Develop new skills: Acquire new skills or hobbies.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Seek feedback: Ask for constructive feedback from trusted sources.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Learn from others: Observe and learn from people who inspire you.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C21DEB-8F0C-97F2-C4E9-C492A4972E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086725" y="794"/>
            <a:ext cx="4105275" cy="685720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B994236-8D25-FB0F-2BD6-19F2E426D586}"/>
              </a:ext>
            </a:extLst>
          </p:cNvPr>
          <p:cNvSpPr/>
          <p:nvPr/>
        </p:nvSpPr>
        <p:spPr>
          <a:xfrm rot="20169246">
            <a:off x="-271305" y="-9741"/>
            <a:ext cx="12734610" cy="6877482"/>
          </a:xfrm>
          <a:prstGeom prst="rect">
            <a:avLst/>
          </a:prstGeom>
          <a:blipFill dpi="0" rotWithShape="1">
            <a:blip r:embed="rId4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9539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FF747-5E52-C794-EB49-6E6BAE241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                        </a:t>
            </a:r>
            <a:r>
              <a:rPr lang="en-US" sz="5400" b="1" u="sng" dirty="0">
                <a:solidFill>
                  <a:srgbClr val="FFC000"/>
                </a:solidFill>
                <a:highlight>
                  <a:srgbClr val="000000"/>
                </a:highlight>
                <a:latin typeface="Arial Rounded MT Bold" panose="020F0704030504030204" pitchFamily="34" charset="77"/>
              </a:rPr>
              <a:t>SELF-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383DF-8396-7893-A003-0C25BA499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60723" cy="4351338"/>
          </a:xfrm>
        </p:spPr>
        <p:txBody>
          <a:bodyPr>
            <a:normAutofit fontScale="92500"/>
          </a:bodyPr>
          <a:lstStyle/>
          <a:p>
            <a:r>
              <a:rPr lang="en-US" sz="4800" dirty="0"/>
              <a:t>1. </a:t>
            </a:r>
            <a:r>
              <a:rPr lang="en-US" sz="4800" dirty="0">
                <a:solidFill>
                  <a:srgbClr val="FF0000"/>
                </a:solidFill>
                <a:highlight>
                  <a:srgbClr val="000000"/>
                </a:highlight>
              </a:rPr>
              <a:t>Practice self-compassion</a:t>
            </a:r>
            <a:r>
              <a:rPr lang="en-US" sz="4800" dirty="0"/>
              <a:t>: Treat yourself with kindness and understanding.</a:t>
            </a:r>
          </a:p>
          <a:p>
            <a:r>
              <a:rPr lang="en-US" sz="4800" dirty="0"/>
              <a:t>2. </a:t>
            </a:r>
            <a:r>
              <a:rPr lang="en-US" sz="4800" dirty="0">
                <a:solidFill>
                  <a:srgbClr val="FF0000"/>
                </a:solidFill>
                <a:highlight>
                  <a:srgbClr val="000000"/>
                </a:highlight>
              </a:rPr>
              <a:t>Take care of your physical health</a:t>
            </a:r>
            <a:r>
              <a:rPr lang="en-US" sz="4800" dirty="0"/>
              <a:t>: Exercise regularly, eat well, and get enough sleep.</a:t>
            </a:r>
          </a:p>
          <a:p>
            <a:r>
              <a:rPr lang="en-US" sz="4800" dirty="0"/>
              <a:t>3. </a:t>
            </a:r>
            <a:r>
              <a:rPr lang="en-US" sz="4800" dirty="0">
                <a:solidFill>
                  <a:srgbClr val="FF0000"/>
                </a:solidFill>
                <a:highlight>
                  <a:srgbClr val="000000"/>
                </a:highlight>
              </a:rPr>
              <a:t>Engage in activities you enjoy</a:t>
            </a:r>
            <a:r>
              <a:rPr lang="en-US" sz="4800" dirty="0"/>
              <a:t>: Make time for hobbies and activities that bring you joy.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994236-8D25-FB0F-2BD6-19F2E426D586}"/>
              </a:ext>
            </a:extLst>
          </p:cNvPr>
          <p:cNvSpPr/>
          <p:nvPr/>
        </p:nvSpPr>
        <p:spPr>
          <a:xfrm rot="20169246">
            <a:off x="-271305" y="-9741"/>
            <a:ext cx="12734610" cy="6877482"/>
          </a:xfrm>
          <a:prstGeom prst="rect">
            <a:avLst/>
          </a:prstGeom>
          <a:blipFill dpi="0" rotWithShape="1">
            <a:blip r:embed="rId2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5682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CE06A-B026-B415-B60B-33EB82883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 b="1" dirty="0">
                <a:solidFill>
                  <a:schemeClr val="accent2"/>
                </a:solidFill>
                <a:highlight>
                  <a:srgbClr val="000000"/>
                </a:highlight>
                <a:latin typeface="Arial Rounded MT Bold" panose="020F0704030504030204" pitchFamily="34" charset="77"/>
              </a:rPr>
              <a:t>   PASS THE TEST OF UNIVERSE</a:t>
            </a:r>
            <a:r>
              <a:rPr lang="en-US" b="1" dirty="0">
                <a:highlight>
                  <a:srgbClr val="000000"/>
                </a:highlight>
                <a:latin typeface="Arial Rounded MT Bold" panose="020F0704030504030204" pitchFamily="34" charset="77"/>
              </a:rPr>
              <a:t>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37A964-74A4-78C2-C201-309C67A05A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" y="1414463"/>
            <a:ext cx="12087224" cy="5443537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B994236-8D25-FB0F-2BD6-19F2E426D586}"/>
              </a:ext>
            </a:extLst>
          </p:cNvPr>
          <p:cNvSpPr/>
          <p:nvPr/>
        </p:nvSpPr>
        <p:spPr>
          <a:xfrm rot="20169246">
            <a:off x="-271305" y="-9741"/>
            <a:ext cx="12734610" cy="6877482"/>
          </a:xfrm>
          <a:prstGeom prst="rect">
            <a:avLst/>
          </a:prstGeom>
          <a:blipFill dpi="0" rotWithShape="1">
            <a:blip r:embed="rId4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13062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C4DED-8EC2-FBC3-EF59-C072730EE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801"/>
            <a:ext cx="10515600" cy="843279"/>
          </a:xfrm>
        </p:spPr>
        <p:txBody>
          <a:bodyPr/>
          <a:lstStyle/>
          <a:p>
            <a:r>
              <a:rPr lang="en-US" dirty="0"/>
              <a:t>               </a:t>
            </a:r>
            <a:r>
              <a:rPr lang="en-US" dirty="0">
                <a:latin typeface="Arial Rounded MT Bold" panose="020F0704030504030204" pitchFamily="34" charset="77"/>
              </a:rPr>
              <a:t>EXPRESS GRATITUDE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4C4536-ABA2-3A3C-1D9A-E63A9533AC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822960"/>
            <a:ext cx="12192000" cy="603504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B994236-8D25-FB0F-2BD6-19F2E426D586}"/>
              </a:ext>
            </a:extLst>
          </p:cNvPr>
          <p:cNvSpPr/>
          <p:nvPr/>
        </p:nvSpPr>
        <p:spPr>
          <a:xfrm rot="20169246">
            <a:off x="-271305" y="-9741"/>
            <a:ext cx="12734610" cy="6877482"/>
          </a:xfrm>
          <a:prstGeom prst="rect">
            <a:avLst/>
          </a:prstGeom>
          <a:blipFill dpi="0" rotWithShape="1">
            <a:blip r:embed="rId4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4397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535BF-AD0D-5D6A-4DDE-6756D0A8A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2191999" cy="1378225"/>
          </a:xfrm>
        </p:spPr>
        <p:txBody>
          <a:bodyPr>
            <a:normAutofit/>
          </a:bodyPr>
          <a:lstStyle/>
          <a:p>
            <a:r>
              <a:rPr lang="en-US" dirty="0"/>
              <a:t>    </a:t>
            </a:r>
            <a:r>
              <a:rPr lang="en-US" sz="5300" dirty="0">
                <a:solidFill>
                  <a:schemeClr val="accent2"/>
                </a:solidFill>
                <a:highlight>
                  <a:srgbClr val="FFFF00"/>
                </a:highlight>
                <a:latin typeface="Arial Rounded MT Bold" panose="020F0704030504030204" pitchFamily="34" charset="77"/>
              </a:rPr>
              <a:t>TRUST IN YOUR UNIVERSE.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FDD4CD-9A5F-8C85-D435-D177B69DE8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992"/>
            <a:ext cx="12192000" cy="5387008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B994236-8D25-FB0F-2BD6-19F2E426D586}"/>
              </a:ext>
            </a:extLst>
          </p:cNvPr>
          <p:cNvSpPr/>
          <p:nvPr/>
        </p:nvSpPr>
        <p:spPr>
          <a:xfrm rot="20169246">
            <a:off x="-271305" y="-9741"/>
            <a:ext cx="12734610" cy="6877482"/>
          </a:xfrm>
          <a:prstGeom prst="rect">
            <a:avLst/>
          </a:prstGeom>
          <a:blipFill dpi="0" rotWithShape="1">
            <a:blip r:embed="rId3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90062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9B9EAA7-E118-8C97-1B8A-C13ADB85DF6D}"/>
              </a:ext>
            </a:extLst>
          </p:cNvPr>
          <p:cNvSpPr txBox="1"/>
          <p:nvPr/>
        </p:nvSpPr>
        <p:spPr>
          <a:xfrm>
            <a:off x="0" y="1395046"/>
            <a:ext cx="121920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Building self-confidence is a journey that takes time, effort, and patience. By practicing self-reflection, positive self-talk, taking action, building skills, and self-care, you can develop a more confident and positive self-image.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B994236-8D25-FB0F-2BD6-19F2E426D586}"/>
              </a:ext>
            </a:extLst>
          </p:cNvPr>
          <p:cNvSpPr/>
          <p:nvPr/>
        </p:nvSpPr>
        <p:spPr>
          <a:xfrm rot="20169246">
            <a:off x="-271305" y="-9741"/>
            <a:ext cx="12734610" cy="6877482"/>
          </a:xfrm>
          <a:prstGeom prst="rect">
            <a:avLst/>
          </a:prstGeom>
          <a:blipFill dpi="0" rotWithShape="1">
            <a:blip r:embed="rId2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8205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B994236-8D25-FB0F-2BD6-19F2E426D586}"/>
              </a:ext>
            </a:extLst>
          </p:cNvPr>
          <p:cNvSpPr/>
          <p:nvPr/>
        </p:nvSpPr>
        <p:spPr>
          <a:xfrm rot="20169246">
            <a:off x="-271305" y="-9741"/>
            <a:ext cx="12734610" cy="6877482"/>
          </a:xfrm>
          <a:prstGeom prst="rect">
            <a:avLst/>
          </a:prstGeom>
          <a:blipFill dpi="0" rotWithShape="1">
            <a:blip r:embed="rId3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87485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2286E-CE75-EE03-81E2-D430E12A7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0F31E1C-9580-F11D-ED79-179E17B926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B994236-8D25-FB0F-2BD6-19F2E426D586}"/>
              </a:ext>
            </a:extLst>
          </p:cNvPr>
          <p:cNvSpPr/>
          <p:nvPr/>
        </p:nvSpPr>
        <p:spPr>
          <a:xfrm rot="20169246">
            <a:off x="-271305" y="-9741"/>
            <a:ext cx="12734610" cy="6877482"/>
          </a:xfrm>
          <a:prstGeom prst="rect">
            <a:avLst/>
          </a:prstGeom>
          <a:blipFill dpi="0" rotWithShape="1">
            <a:blip r:embed="rId4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14390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E1EF6-733E-AB57-58F0-E7E46FC76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5184B6-A3B3-C66D-F7C2-361C417A84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01354" y="1825625"/>
            <a:ext cx="6105096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905571-25BB-F869-5EC5-E5D288557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318387" y="150000"/>
            <a:ext cx="7873613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72CFDD-EE35-6334-41F7-745DFBB3C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700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B994236-8D25-FB0F-2BD6-19F2E426D586}"/>
              </a:ext>
            </a:extLst>
          </p:cNvPr>
          <p:cNvSpPr/>
          <p:nvPr/>
        </p:nvSpPr>
        <p:spPr>
          <a:xfrm rot="20169246">
            <a:off x="-271305" y="-9741"/>
            <a:ext cx="12734610" cy="6877482"/>
          </a:xfrm>
          <a:prstGeom prst="rect">
            <a:avLst/>
          </a:prstGeom>
          <a:blipFill dpi="0" rotWithShape="1">
            <a:blip r:embed="rId6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480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59A54-0A9A-F734-10F4-97A58A84E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CONFI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8AD089-0BFD-E62C-1DC7-1ABF71C34E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B994236-8D25-FB0F-2BD6-19F2E426D586}"/>
              </a:ext>
            </a:extLst>
          </p:cNvPr>
          <p:cNvSpPr/>
          <p:nvPr/>
        </p:nvSpPr>
        <p:spPr>
          <a:xfrm rot="20169246">
            <a:off x="-271305" y="-9741"/>
            <a:ext cx="12734610" cy="6877482"/>
          </a:xfrm>
          <a:prstGeom prst="rect">
            <a:avLst/>
          </a:prstGeom>
          <a:blipFill dpi="0" rotWithShape="1">
            <a:blip r:embed="rId3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6427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997F2-A37B-DFB0-4021-936BAD898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Arial Rounded MT Bold" panose="020F0704030504030204" pitchFamily="34" charset="77"/>
              </a:rPr>
              <a:t>       </a:t>
            </a:r>
            <a:r>
              <a:rPr lang="en-US" dirty="0">
                <a:highlight>
                  <a:srgbClr val="FFFF00"/>
                </a:highlight>
                <a:latin typeface="Arial Rounded MT Bold" panose="020F0704030504030204" pitchFamily="34" charset="77"/>
              </a:rPr>
              <a:t>REMOVE FEAR AND SELFDOUTS.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CD5B13-027A-0612-4F6A-9773BFE938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3239" y="1825625"/>
            <a:ext cx="12088761" cy="4351338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B994236-8D25-FB0F-2BD6-19F2E426D586}"/>
              </a:ext>
            </a:extLst>
          </p:cNvPr>
          <p:cNvSpPr/>
          <p:nvPr/>
        </p:nvSpPr>
        <p:spPr>
          <a:xfrm rot="20169246">
            <a:off x="-271305" y="-9741"/>
            <a:ext cx="12734610" cy="6877482"/>
          </a:xfrm>
          <a:prstGeom prst="rect">
            <a:avLst/>
          </a:prstGeom>
          <a:blipFill dpi="0" rotWithShape="1">
            <a:blip r:embed="rId4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6079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794B5-9634-0770-D972-84EDEBE60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  <a:latin typeface="Arial Rounded MT Bold" panose="020F0704030504030204" pitchFamily="34" charset="77"/>
              </a:rPr>
              <a:t>HOW TO REMOVE SELF DOUTS</a:t>
            </a:r>
            <a:r>
              <a:rPr lang="en-US" dirty="0"/>
              <a:t>.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115C633-39B3-4B47-CB1C-87479FAF86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1400176"/>
            <a:ext cx="12192000" cy="5286374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B994236-8D25-FB0F-2BD6-19F2E426D586}"/>
              </a:ext>
            </a:extLst>
          </p:cNvPr>
          <p:cNvSpPr/>
          <p:nvPr/>
        </p:nvSpPr>
        <p:spPr>
          <a:xfrm rot="20169246">
            <a:off x="-271305" y="-9741"/>
            <a:ext cx="12734610" cy="6877482"/>
          </a:xfrm>
          <a:prstGeom prst="rect">
            <a:avLst/>
          </a:prstGeom>
          <a:blipFill dpi="0" rotWithShape="1">
            <a:blip r:embed="rId4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45658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7FB2B-62C1-898C-5820-56A52E5C5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>
                <a:highlight>
                  <a:srgbClr val="FFFF00"/>
                </a:highlight>
                <a:latin typeface="Arial Rounded MT Bold" panose="020F0704030504030204" pitchFamily="34" charset="77"/>
              </a:rPr>
              <a:t>HOW TO REMOVE SELF DOUTS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FB7AC3-99E3-35A8-0829-B712C8F229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1314450"/>
            <a:ext cx="12192000" cy="554355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B994236-8D25-FB0F-2BD6-19F2E426D586}"/>
              </a:ext>
            </a:extLst>
          </p:cNvPr>
          <p:cNvSpPr/>
          <p:nvPr/>
        </p:nvSpPr>
        <p:spPr>
          <a:xfrm rot="20169246">
            <a:off x="-271305" y="-9741"/>
            <a:ext cx="12734610" cy="6877482"/>
          </a:xfrm>
          <a:prstGeom prst="rect">
            <a:avLst/>
          </a:prstGeom>
          <a:blipFill dpi="0" rotWithShape="1">
            <a:blip r:embed="rId4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0710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2C71B-CD42-08F9-6F83-389895292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Arial Rounded MT Bold" panose="020F0704030504030204" pitchFamily="34" charset="77"/>
              </a:rPr>
              <a:t>RECOGNIZE NEGATIVE SELF-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70F65-7485-8F40-AA68-A86BEAF5E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FOCUS ON THE PRESENT.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E179C9-922A-B313-BA0D-34E2C0FF99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4300" y="1825625"/>
            <a:ext cx="12077699" cy="50323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B994236-8D25-FB0F-2BD6-19F2E426D586}"/>
              </a:ext>
            </a:extLst>
          </p:cNvPr>
          <p:cNvSpPr/>
          <p:nvPr/>
        </p:nvSpPr>
        <p:spPr>
          <a:xfrm rot="20169246">
            <a:off x="-271305" y="-9741"/>
            <a:ext cx="12734610" cy="6877482"/>
          </a:xfrm>
          <a:prstGeom prst="rect">
            <a:avLst/>
          </a:prstGeom>
          <a:blipFill dpi="0" rotWithShape="1">
            <a:blip r:embed="rId4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88301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B994236-8D25-FB0F-2BD6-19F2E426D586}"/>
              </a:ext>
            </a:extLst>
          </p:cNvPr>
          <p:cNvSpPr/>
          <p:nvPr/>
        </p:nvSpPr>
        <p:spPr>
          <a:xfrm rot="20169246">
            <a:off x="-271305" y="-9741"/>
            <a:ext cx="12734610" cy="6877482"/>
          </a:xfrm>
          <a:prstGeom prst="rect">
            <a:avLst/>
          </a:prstGeom>
          <a:blipFill dpi="0" rotWithShape="1">
            <a:blip r:embed="rId3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22772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35F70-AF86-2FBD-CEB4-426C5E404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srgbClr val="FF0000"/>
                </a:solidFill>
                <a:highlight>
                  <a:srgbClr val="FFFF00"/>
                </a:highlight>
                <a:latin typeface="Arial Rounded MT Bold" panose="020F0704030504030204" pitchFamily="34" charset="77"/>
              </a:rPr>
              <a:t>SELF- REFLECTION</a:t>
            </a:r>
            <a:r>
              <a:rPr lang="en-US" dirty="0">
                <a:highlight>
                  <a:srgbClr val="FFFF00"/>
                </a:highlight>
                <a:latin typeface="Arial Rounded MT Bold" panose="020F0704030504030204" pitchFamily="34" charset="77"/>
              </a:rPr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A7D61-BF96-54D3-5EC0-BC304AE87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90688"/>
            <a:ext cx="12192000" cy="516731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sz="4000" dirty="0">
                <a:solidFill>
                  <a:schemeClr val="bg1"/>
                </a:solidFill>
                <a:highlight>
                  <a:srgbClr val="000080"/>
                </a:highlight>
              </a:rPr>
              <a:t>Identify strengths</a:t>
            </a:r>
            <a:r>
              <a:rPr lang="en-US" dirty="0">
                <a:solidFill>
                  <a:schemeClr val="bg1"/>
                </a:solidFill>
                <a:highlight>
                  <a:srgbClr val="000080"/>
                </a:highlight>
              </a:rPr>
              <a:t>: </a:t>
            </a:r>
            <a:r>
              <a:rPr lang="en-US" dirty="0"/>
              <a:t>Recognize your positive qualities, skills, and accomplishments.</a:t>
            </a:r>
          </a:p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  <a:highlight>
                  <a:srgbClr val="000080"/>
                </a:highlight>
              </a:rPr>
              <a:t>Acknowledge weaknesses</a:t>
            </a:r>
            <a:r>
              <a:rPr lang="en-US" dirty="0"/>
              <a:t>: Understand areas where you need improvement.</a:t>
            </a:r>
          </a:p>
          <a:p>
            <a:pPr marL="0" indent="0">
              <a:buNone/>
            </a:pPr>
            <a:r>
              <a:rPr lang="en-US" sz="5400" dirty="0">
                <a:solidFill>
                  <a:schemeClr val="bg1"/>
                </a:solidFill>
                <a:highlight>
                  <a:srgbClr val="000080"/>
                </a:highlight>
              </a:rPr>
              <a:t>Set realistic goals: </a:t>
            </a:r>
            <a:r>
              <a:rPr lang="en-US" dirty="0"/>
              <a:t>Break down large goals into smaller, achievable tasks.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994236-8D25-FB0F-2BD6-19F2E426D586}"/>
              </a:ext>
            </a:extLst>
          </p:cNvPr>
          <p:cNvSpPr/>
          <p:nvPr/>
        </p:nvSpPr>
        <p:spPr>
          <a:xfrm rot="20169246">
            <a:off x="-271305" y="-9741"/>
            <a:ext cx="12734610" cy="6877482"/>
          </a:xfrm>
          <a:prstGeom prst="rect">
            <a:avLst/>
          </a:prstGeom>
          <a:blipFill dpi="0" rotWithShape="1">
            <a:blip r:embed="rId2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8068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297</Words>
  <Application>Microsoft Office PowerPoint</Application>
  <PresentationFormat>Widescreen</PresentationFormat>
  <Paragraphs>36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American Typewriter Condensed</vt:lpstr>
      <vt:lpstr>Arial</vt:lpstr>
      <vt:lpstr>Arial Rounded MT Bold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SELF CONFI</vt:lpstr>
      <vt:lpstr>       REMOVE FEAR AND SELFDOUTS.</vt:lpstr>
      <vt:lpstr>HOW TO REMOVE SELF DOUTS.</vt:lpstr>
      <vt:lpstr>HOW TO REMOVE SELF DOUTS</vt:lpstr>
      <vt:lpstr>RECOGNIZE NEGATIVE SELF- TALK</vt:lpstr>
      <vt:lpstr>PowerPoint Presentation</vt:lpstr>
      <vt:lpstr>SELF- REFLECTION.</vt:lpstr>
      <vt:lpstr>            PRACTICE MANIFASTATION</vt:lpstr>
      <vt:lpstr>PowerPoint Presentation</vt:lpstr>
      <vt:lpstr>PowerPoint Presentation</vt:lpstr>
      <vt:lpstr>TAKING ACTION</vt:lpstr>
      <vt:lpstr>      BUILDING SKILLS. &amp; KNOWLEDGE</vt:lpstr>
      <vt:lpstr>                        SELF- CARE</vt:lpstr>
      <vt:lpstr>   PASS THE TEST OF UNIVERSE.</vt:lpstr>
      <vt:lpstr>               EXPRESS GRATITUDE</vt:lpstr>
      <vt:lpstr>    TRUST IN YOUR UNIVERSE.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ESSPESOFT</dc:creator>
  <cp:lastModifiedBy>Sounak Chatterjee</cp:lastModifiedBy>
  <cp:revision>7</cp:revision>
  <dcterms:created xsi:type="dcterms:W3CDTF">2022-12-05T13:05:52Z</dcterms:created>
  <dcterms:modified xsi:type="dcterms:W3CDTF">2025-11-01T10:30:04Z</dcterms:modified>
</cp:coreProperties>
</file>