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24"/>
  </p:notesMasterIdLst>
  <p:sldIdLst>
    <p:sldId id="310" r:id="rId2"/>
    <p:sldId id="311" r:id="rId3"/>
    <p:sldId id="436" r:id="rId4"/>
    <p:sldId id="320" r:id="rId5"/>
    <p:sldId id="314" r:id="rId6"/>
    <p:sldId id="325" r:id="rId7"/>
    <p:sldId id="444" r:id="rId8"/>
    <p:sldId id="446" r:id="rId9"/>
    <p:sldId id="447" r:id="rId10"/>
    <p:sldId id="445" r:id="rId11"/>
    <p:sldId id="448" r:id="rId12"/>
    <p:sldId id="274" r:id="rId13"/>
    <p:sldId id="275" r:id="rId14"/>
    <p:sldId id="368" r:id="rId15"/>
    <p:sldId id="369" r:id="rId16"/>
    <p:sldId id="335" r:id="rId17"/>
    <p:sldId id="371" r:id="rId18"/>
    <p:sldId id="449" r:id="rId19"/>
    <p:sldId id="442" r:id="rId20"/>
    <p:sldId id="281" r:id="rId21"/>
    <p:sldId id="282" r:id="rId22"/>
    <p:sldId id="3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6E9A5-AE79-45C4-B690-82C31F792B4D}" v="22" dt="2025-11-01T10:31:32.1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94719"/>
  </p:normalViewPr>
  <p:slideViewPr>
    <p:cSldViewPr snapToGrid="0">
      <p:cViewPr varScale="1">
        <p:scale>
          <a:sx n="76" d="100"/>
          <a:sy n="76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nak Chatterjee" userId="6cd54d0db8d48789" providerId="LiveId" clId="{DC4EA04C-E302-4DA1-8FE8-80F60F39392A}"/>
    <pc:docChg chg="modSld">
      <pc:chgData name="Sounak Chatterjee" userId="6cd54d0db8d48789" providerId="LiveId" clId="{DC4EA04C-E302-4DA1-8FE8-80F60F39392A}" dt="2025-11-01T10:31:32.138" v="21"/>
      <pc:docMkLst>
        <pc:docMk/>
      </pc:docMkLst>
      <pc:sldChg chg="addSp modSp">
        <pc:chgData name="Sounak Chatterjee" userId="6cd54d0db8d48789" providerId="LiveId" clId="{DC4EA04C-E302-4DA1-8FE8-80F60F39392A}" dt="2025-11-01T10:31:20.606" v="11"/>
        <pc:sldMkLst>
          <pc:docMk/>
          <pc:sldMk cId="0" sldId="274"/>
        </pc:sldMkLst>
        <pc:spChg chg="add mod">
          <ac:chgData name="Sounak Chatterjee" userId="6cd54d0db8d48789" providerId="LiveId" clId="{DC4EA04C-E302-4DA1-8FE8-80F60F39392A}" dt="2025-11-01T10:31:20.606" v="11"/>
          <ac:spMkLst>
            <pc:docMk/>
            <pc:sldMk cId="0" sldId="274"/>
            <ac:spMk id="7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1.823" v="12"/>
        <pc:sldMkLst>
          <pc:docMk/>
          <pc:sldMk cId="0" sldId="275"/>
        </pc:sldMkLst>
        <pc:spChg chg="add mod">
          <ac:chgData name="Sounak Chatterjee" userId="6cd54d0db8d48789" providerId="LiveId" clId="{DC4EA04C-E302-4DA1-8FE8-80F60F39392A}" dt="2025-11-01T10:31:21.823" v="12"/>
          <ac:spMkLst>
            <pc:docMk/>
            <pc:sldMk cId="0" sldId="275"/>
            <ac:spMk id="10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9.398" v="19"/>
        <pc:sldMkLst>
          <pc:docMk/>
          <pc:sldMk cId="0" sldId="281"/>
        </pc:sldMkLst>
        <pc:spChg chg="add mod">
          <ac:chgData name="Sounak Chatterjee" userId="6cd54d0db8d48789" providerId="LiveId" clId="{DC4EA04C-E302-4DA1-8FE8-80F60F39392A}" dt="2025-11-01T10:31:29.398" v="19"/>
          <ac:spMkLst>
            <pc:docMk/>
            <pc:sldMk cId="0" sldId="281"/>
            <ac:spMk id="9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30.492" v="20"/>
        <pc:sldMkLst>
          <pc:docMk/>
          <pc:sldMk cId="0" sldId="282"/>
        </pc:sldMkLst>
        <pc:spChg chg="add mod">
          <ac:chgData name="Sounak Chatterjee" userId="6cd54d0db8d48789" providerId="LiveId" clId="{DC4EA04C-E302-4DA1-8FE8-80F60F39392A}" dt="2025-11-01T10:31:30.492" v="20"/>
          <ac:spMkLst>
            <pc:docMk/>
            <pc:sldMk cId="0" sldId="282"/>
            <ac:spMk id="7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0:57.247" v="0"/>
        <pc:sldMkLst>
          <pc:docMk/>
          <pc:sldMk cId="2738417053" sldId="310"/>
        </pc:sldMkLst>
        <pc:spChg chg="add mod">
          <ac:chgData name="Sounak Chatterjee" userId="6cd54d0db8d48789" providerId="LiveId" clId="{DC4EA04C-E302-4DA1-8FE8-80F60F39392A}" dt="2025-11-01T10:30:57.247" v="0"/>
          <ac:spMkLst>
            <pc:docMk/>
            <pc:sldMk cId="2738417053" sldId="310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0:58.361" v="1"/>
        <pc:sldMkLst>
          <pc:docMk/>
          <pc:sldMk cId="1438517360" sldId="311"/>
        </pc:sldMkLst>
        <pc:spChg chg="add mod">
          <ac:chgData name="Sounak Chatterjee" userId="6cd54d0db8d48789" providerId="LiveId" clId="{DC4EA04C-E302-4DA1-8FE8-80F60F39392A}" dt="2025-11-01T10:30:58.361" v="1"/>
          <ac:spMkLst>
            <pc:docMk/>
            <pc:sldMk cId="1438517360" sldId="311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11.429" v="4"/>
        <pc:sldMkLst>
          <pc:docMk/>
          <pc:sldMk cId="2131796872" sldId="314"/>
        </pc:sldMkLst>
        <pc:spChg chg="add mod">
          <ac:chgData name="Sounak Chatterjee" userId="6cd54d0db8d48789" providerId="LiveId" clId="{DC4EA04C-E302-4DA1-8FE8-80F60F39392A}" dt="2025-11-01T10:31:11.429" v="4"/>
          <ac:spMkLst>
            <pc:docMk/>
            <pc:sldMk cId="2131796872" sldId="314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09.349" v="3"/>
        <pc:sldMkLst>
          <pc:docMk/>
          <pc:sldMk cId="863289257" sldId="320"/>
        </pc:sldMkLst>
        <pc:spChg chg="add mod">
          <ac:chgData name="Sounak Chatterjee" userId="6cd54d0db8d48789" providerId="LiveId" clId="{DC4EA04C-E302-4DA1-8FE8-80F60F39392A}" dt="2025-11-01T10:31:09.349" v="3"/>
          <ac:spMkLst>
            <pc:docMk/>
            <pc:sldMk cId="863289257" sldId="320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12.642" v="5"/>
        <pc:sldMkLst>
          <pc:docMk/>
          <pc:sldMk cId="3167989933" sldId="325"/>
        </pc:sldMkLst>
        <pc:spChg chg="add mod">
          <ac:chgData name="Sounak Chatterjee" userId="6cd54d0db8d48789" providerId="LiveId" clId="{DC4EA04C-E302-4DA1-8FE8-80F60F39392A}" dt="2025-11-01T10:31:12.642" v="5"/>
          <ac:spMkLst>
            <pc:docMk/>
            <pc:sldMk cId="3167989933" sldId="325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5.285" v="15"/>
        <pc:sldMkLst>
          <pc:docMk/>
          <pc:sldMk cId="1809376913" sldId="335"/>
        </pc:sldMkLst>
        <pc:spChg chg="add mod">
          <ac:chgData name="Sounak Chatterjee" userId="6cd54d0db8d48789" providerId="LiveId" clId="{DC4EA04C-E302-4DA1-8FE8-80F60F39392A}" dt="2025-11-01T10:31:25.285" v="15"/>
          <ac:spMkLst>
            <pc:docMk/>
            <pc:sldMk cId="1809376913" sldId="335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32.138" v="21"/>
        <pc:sldMkLst>
          <pc:docMk/>
          <pc:sldMk cId="4016489634" sldId="365"/>
        </pc:sldMkLst>
        <pc:spChg chg="add mod">
          <ac:chgData name="Sounak Chatterjee" userId="6cd54d0db8d48789" providerId="LiveId" clId="{DC4EA04C-E302-4DA1-8FE8-80F60F39392A}" dt="2025-11-01T10:31:32.138" v="21"/>
          <ac:spMkLst>
            <pc:docMk/>
            <pc:sldMk cId="4016489634" sldId="365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2.984" v="13"/>
        <pc:sldMkLst>
          <pc:docMk/>
          <pc:sldMk cId="920118261" sldId="368"/>
        </pc:sldMkLst>
        <pc:spChg chg="add mod">
          <ac:chgData name="Sounak Chatterjee" userId="6cd54d0db8d48789" providerId="LiveId" clId="{DC4EA04C-E302-4DA1-8FE8-80F60F39392A}" dt="2025-11-01T10:31:22.984" v="13"/>
          <ac:spMkLst>
            <pc:docMk/>
            <pc:sldMk cId="920118261" sldId="368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4.017" v="14"/>
        <pc:sldMkLst>
          <pc:docMk/>
          <pc:sldMk cId="1988821311" sldId="369"/>
        </pc:sldMkLst>
        <pc:spChg chg="add mod">
          <ac:chgData name="Sounak Chatterjee" userId="6cd54d0db8d48789" providerId="LiveId" clId="{DC4EA04C-E302-4DA1-8FE8-80F60F39392A}" dt="2025-11-01T10:31:24.017" v="14"/>
          <ac:spMkLst>
            <pc:docMk/>
            <pc:sldMk cId="1988821311" sldId="369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6.314" v="16"/>
        <pc:sldMkLst>
          <pc:docMk/>
          <pc:sldMk cId="2290397774" sldId="371"/>
        </pc:sldMkLst>
        <pc:spChg chg="add mod">
          <ac:chgData name="Sounak Chatterjee" userId="6cd54d0db8d48789" providerId="LiveId" clId="{DC4EA04C-E302-4DA1-8FE8-80F60F39392A}" dt="2025-11-01T10:31:26.314" v="16"/>
          <ac:spMkLst>
            <pc:docMk/>
            <pc:sldMk cId="2290397774" sldId="371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01.296" v="2"/>
        <pc:sldMkLst>
          <pc:docMk/>
          <pc:sldMk cId="982431665" sldId="436"/>
        </pc:sldMkLst>
        <pc:spChg chg="add mod">
          <ac:chgData name="Sounak Chatterjee" userId="6cd54d0db8d48789" providerId="LiveId" clId="{DC4EA04C-E302-4DA1-8FE8-80F60F39392A}" dt="2025-11-01T10:31:01.296" v="2"/>
          <ac:spMkLst>
            <pc:docMk/>
            <pc:sldMk cId="982431665" sldId="436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8.370" v="18"/>
        <pc:sldMkLst>
          <pc:docMk/>
          <pc:sldMk cId="0" sldId="442"/>
        </pc:sldMkLst>
        <pc:spChg chg="add mod">
          <ac:chgData name="Sounak Chatterjee" userId="6cd54d0db8d48789" providerId="LiveId" clId="{DC4EA04C-E302-4DA1-8FE8-80F60F39392A}" dt="2025-11-01T10:31:28.370" v="18"/>
          <ac:spMkLst>
            <pc:docMk/>
            <pc:sldMk cId="0" sldId="442"/>
            <ac:spMk id="1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15.642" v="7"/>
        <pc:sldMkLst>
          <pc:docMk/>
          <pc:sldMk cId="560392175" sldId="444"/>
        </pc:sldMkLst>
        <pc:spChg chg="add mod">
          <ac:chgData name="Sounak Chatterjee" userId="6cd54d0db8d48789" providerId="LiveId" clId="{DC4EA04C-E302-4DA1-8FE8-80F60F39392A}" dt="2025-11-01T10:31:13.927" v="6"/>
          <ac:spMkLst>
            <pc:docMk/>
            <pc:sldMk cId="560392175" sldId="444"/>
            <ac:spMk id="3" creationId="{7B994236-8D25-FB0F-2BD6-19F2E426D586}"/>
          </ac:spMkLst>
        </pc:spChg>
        <pc:spChg chg="add mod">
          <ac:chgData name="Sounak Chatterjee" userId="6cd54d0db8d48789" providerId="LiveId" clId="{DC4EA04C-E302-4DA1-8FE8-80F60F39392A}" dt="2025-11-01T10:31:15.642" v="7"/>
          <ac:spMkLst>
            <pc:docMk/>
            <pc:sldMk cId="560392175" sldId="444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18.547" v="9"/>
        <pc:sldMkLst>
          <pc:docMk/>
          <pc:sldMk cId="3776735878" sldId="445"/>
        </pc:sldMkLst>
        <pc:spChg chg="add mod">
          <ac:chgData name="Sounak Chatterjee" userId="6cd54d0db8d48789" providerId="LiveId" clId="{DC4EA04C-E302-4DA1-8FE8-80F60F39392A}" dt="2025-11-01T10:31:18.547" v="9"/>
          <ac:spMkLst>
            <pc:docMk/>
            <pc:sldMk cId="3776735878" sldId="445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17.403" v="8"/>
        <pc:sldMkLst>
          <pc:docMk/>
          <pc:sldMk cId="1249239789" sldId="447"/>
        </pc:sldMkLst>
        <pc:spChg chg="add mod">
          <ac:chgData name="Sounak Chatterjee" userId="6cd54d0db8d48789" providerId="LiveId" clId="{DC4EA04C-E302-4DA1-8FE8-80F60F39392A}" dt="2025-11-01T10:31:17.403" v="8"/>
          <ac:spMkLst>
            <pc:docMk/>
            <pc:sldMk cId="1249239789" sldId="447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19.665" v="10"/>
        <pc:sldMkLst>
          <pc:docMk/>
          <pc:sldMk cId="2778063352" sldId="448"/>
        </pc:sldMkLst>
        <pc:spChg chg="add mod">
          <ac:chgData name="Sounak Chatterjee" userId="6cd54d0db8d48789" providerId="LiveId" clId="{DC4EA04C-E302-4DA1-8FE8-80F60F39392A}" dt="2025-11-01T10:31:19.665" v="10"/>
          <ac:spMkLst>
            <pc:docMk/>
            <pc:sldMk cId="2778063352" sldId="448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31:27.395" v="17"/>
        <pc:sldMkLst>
          <pc:docMk/>
          <pc:sldMk cId="1619551991" sldId="449"/>
        </pc:sldMkLst>
        <pc:spChg chg="add mod">
          <ac:chgData name="Sounak Chatterjee" userId="6cd54d0db8d48789" providerId="LiveId" clId="{DC4EA04C-E302-4DA1-8FE8-80F60F39392A}" dt="2025-11-01T10:31:27.395" v="17"/>
          <ac:spMkLst>
            <pc:docMk/>
            <pc:sldMk cId="1619551991" sldId="449"/>
            <ac:spMk id="4" creationId="{7B994236-8D25-FB0F-2BD6-19F2E426D5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AEA28-1EE0-E54B-9DEF-B15C8ACB8F5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D79D9-54A9-264F-AA3C-F072D1C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6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file is a complete editable file, here you can put your photo, logo and also write your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D7F2-BD07-43BF-831A-37188E4E8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5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9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6431" y="1927260"/>
            <a:ext cx="9139137" cy="1001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34" b="1" i="0">
                <a:solidFill>
                  <a:srgbClr val="FFDE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83121" y="3534559"/>
            <a:ext cx="9025759" cy="5678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91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4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6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0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0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5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6F85-A80B-2548-9DBA-A99DBE4F635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hyperlink" Target="https://openclipart.org/detail/74281/fwd__bubble_hand_drawn-by-rejon-17766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17AEE2-C93A-A653-808A-A233A0546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373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9E81C265-5657-E79A-1CA9-1F0E859D37DC}"/>
              </a:ext>
            </a:extLst>
          </p:cNvPr>
          <p:cNvSpPr txBox="1"/>
          <p:nvPr/>
        </p:nvSpPr>
        <p:spPr>
          <a:xfrm>
            <a:off x="6504972" y="1493347"/>
            <a:ext cx="5440101" cy="62581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 algn="ctr">
              <a:spcBef>
                <a:spcPts val="80"/>
              </a:spcBef>
            </a:pPr>
            <a:r>
              <a:rPr lang="en-US" sz="4000" b="1" dirty="0">
                <a:solidFill>
                  <a:srgbClr val="FFC000"/>
                </a:solidFill>
                <a:latin typeface="Arial Black" panose="020B0A04020102020204" pitchFamily="34" charset="0"/>
                <a:cs typeface="Trebuchet MS"/>
              </a:rPr>
              <a:t>                       </a:t>
            </a:r>
            <a:endParaRPr lang="en-US" sz="4000" dirty="0">
              <a:solidFill>
                <a:srgbClr val="FFC000"/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EC0FD-6920-9643-0652-F8C29756637A}"/>
              </a:ext>
            </a:extLst>
          </p:cNvPr>
          <p:cNvSpPr txBox="1"/>
          <p:nvPr/>
        </p:nvSpPr>
        <p:spPr>
          <a:xfrm>
            <a:off x="5188082" y="3094360"/>
            <a:ext cx="71955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RESTART YOUR BUSSINESS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D23E422D-00BE-AF17-B05B-EF93926804F4}"/>
              </a:ext>
            </a:extLst>
          </p:cNvPr>
          <p:cNvSpPr txBox="1"/>
          <p:nvPr/>
        </p:nvSpPr>
        <p:spPr>
          <a:xfrm flipV="1">
            <a:off x="3997144" y="5059007"/>
            <a:ext cx="1604232" cy="94954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 algn="ctr">
              <a:spcBef>
                <a:spcPts val="80"/>
              </a:spcBef>
            </a:pPr>
            <a:r>
              <a:rPr lang="en-US" sz="2000" b="1" dirty="0">
                <a:solidFill>
                  <a:srgbClr val="FFC000"/>
                </a:solidFill>
                <a:latin typeface="Arial Black" panose="020B0A04020102020204" pitchFamily="34" charset="0"/>
                <a:cs typeface="Trebuchet MS"/>
              </a:rPr>
              <a:t>By :SOUMYAJIT PANDA.</a:t>
            </a:r>
            <a:endParaRPr lang="en-US" sz="2000" dirty="0">
              <a:solidFill>
                <a:srgbClr val="FFC000"/>
              </a:solidFill>
              <a:latin typeface="Arial Black" panose="020B0A04020102020204" pitchFamily="34" charset="0"/>
              <a:cs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73783-D49F-C713-C194-31E074B0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482"/>
            <a:ext cx="5505536" cy="6887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B0BC1-B819-F166-A53F-112195AE1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3" y="-34083"/>
            <a:ext cx="12149637" cy="68683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6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84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A233-BF12-B0F3-D231-F44EB124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1579418"/>
            <a:ext cx="3501197" cy="1995906"/>
          </a:xfrm>
        </p:spPr>
        <p:txBody>
          <a:bodyPr/>
          <a:lstStyle/>
          <a:p>
            <a:r>
              <a:rPr lang="en-US" sz="4800" dirty="0">
                <a:latin typeface="Arial Rounded MT Bold" panose="020F0704030504030204" pitchFamily="34" charset="77"/>
              </a:rPr>
              <a:t>DATA ANALYSIS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2E40D8C-2696-F267-0C57-DE584260EC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129426"/>
              </p:ext>
            </p:extLst>
          </p:nvPr>
        </p:nvGraphicFramePr>
        <p:xfrm>
          <a:off x="5056909" y="443345"/>
          <a:ext cx="7135089" cy="6072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509">
                  <a:extLst>
                    <a:ext uri="{9D8B030D-6E8A-4147-A177-3AD203B41FA5}">
                      <a16:colId xmlns:a16="http://schemas.microsoft.com/office/drawing/2014/main" val="1604912751"/>
                    </a:ext>
                  </a:extLst>
                </a:gridCol>
                <a:gridCol w="1696098">
                  <a:extLst>
                    <a:ext uri="{9D8B030D-6E8A-4147-A177-3AD203B41FA5}">
                      <a16:colId xmlns:a16="http://schemas.microsoft.com/office/drawing/2014/main" val="1303197188"/>
                    </a:ext>
                  </a:extLst>
                </a:gridCol>
                <a:gridCol w="1791241">
                  <a:extLst>
                    <a:ext uri="{9D8B030D-6E8A-4147-A177-3AD203B41FA5}">
                      <a16:colId xmlns:a16="http://schemas.microsoft.com/office/drawing/2014/main" val="1378331193"/>
                    </a:ext>
                  </a:extLst>
                </a:gridCol>
                <a:gridCol w="1791241">
                  <a:extLst>
                    <a:ext uri="{9D8B030D-6E8A-4147-A177-3AD203B41FA5}">
                      <a16:colId xmlns:a16="http://schemas.microsoft.com/office/drawing/2014/main" val="1716298379"/>
                    </a:ext>
                  </a:extLst>
                </a:gridCol>
              </a:tblGrid>
              <a:tr h="102942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 Rounded MT Bold" panose="020F0704030504030204" pitchFamily="34" charset="77"/>
                        </a:rPr>
                        <a:t>GUESTS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  <a:p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>
                          <a:highlight>
                            <a:srgbClr val="0000FF"/>
                          </a:highlight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>
                          <a:highlight>
                            <a:srgbClr val="0000FF"/>
                          </a:highlight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>
                          <a:highlight>
                            <a:srgbClr val="0000FF"/>
                          </a:highlight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571881"/>
                  </a:ext>
                </a:extLst>
              </a:tr>
              <a:tr h="100868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PERSONAL </a:t>
                      </a:r>
                    </a:p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SPONSOR.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991257"/>
                  </a:ext>
                </a:extLst>
              </a:tr>
              <a:tr h="100868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DAILY PLAN.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042258"/>
                  </a:ext>
                </a:extLst>
              </a:tr>
              <a:tr h="100868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FULL TIMES.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199188"/>
                  </a:ext>
                </a:extLst>
              </a:tr>
              <a:tr h="100868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PRESENTERS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207790"/>
                  </a:ext>
                </a:extLst>
              </a:tr>
              <a:tr h="100868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NEW PIN ACHIVERS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302655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19803-28E7-7C54-C90F-EF5F1E65A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highlight>
                  <a:srgbClr val="FFFF00"/>
                </a:highlight>
                <a:latin typeface="AkayaTelivigala" pitchFamily="2" charset="77"/>
                <a:cs typeface="AkayaTelivigala" pitchFamily="2" charset="77"/>
              </a:rPr>
              <a:t>THE BACK BONES OF SUCCESS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673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4B956E-0E62-3951-ABFA-AE6E9B710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IF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Arial Rounded MT Bold" panose="020F0704030504030204" pitchFamily="34" charset="77"/>
              </a:rPr>
              <a:t>YOU WANT TO IMPROVE YOUR CHEQUE, JUST IMPROVE YOUR NUMBERS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2EF9804-9E56-7CCB-CB4E-7E639740BF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KNOW YOUR NUMBERS AND IF YOU IMPROVE YOUR NUMBERS, YOU DEFINETDLY MOVING FORWORD AND GROWING BUSINESS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06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2423" cy="6856730"/>
            <a:chOff x="0" y="0"/>
            <a:chExt cx="18288635" cy="10285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48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55065" y="0"/>
              <a:ext cx="3033395" cy="10284460"/>
            </a:xfrm>
            <a:custGeom>
              <a:avLst/>
              <a:gdLst/>
              <a:ahLst/>
              <a:cxnLst/>
              <a:rect l="l" t="t" r="r" b="b"/>
              <a:pathLst>
                <a:path w="3033394" h="10284460">
                  <a:moveTo>
                    <a:pt x="3033183" y="10284153"/>
                  </a:moveTo>
                  <a:lnTo>
                    <a:pt x="0" y="10284153"/>
                  </a:lnTo>
                  <a:lnTo>
                    <a:pt x="0" y="0"/>
                  </a:lnTo>
                  <a:lnTo>
                    <a:pt x="3033183" y="0"/>
                  </a:lnTo>
                  <a:lnTo>
                    <a:pt x="3033183" y="10284153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41463" y="1911108"/>
            <a:ext cx="7509087" cy="29458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ts val="5777"/>
              </a:lnSpc>
              <a:spcBef>
                <a:spcPts val="67"/>
              </a:spcBef>
            </a:pPr>
            <a:r>
              <a:rPr sz="5334" spc="33" dirty="0">
                <a:solidFill>
                  <a:srgbClr val="DF8C1F"/>
                </a:solidFill>
                <a:latin typeface="Arial Black"/>
                <a:cs typeface="Arial Black"/>
              </a:rPr>
              <a:t>INCOME</a:t>
            </a:r>
            <a:endParaRPr sz="5334">
              <a:latin typeface="Arial Black"/>
              <a:cs typeface="Arial Black"/>
            </a:endParaRPr>
          </a:p>
          <a:p>
            <a:pPr algn="ctr">
              <a:lnSpc>
                <a:spcPts val="5406"/>
              </a:lnSpc>
            </a:pPr>
            <a:r>
              <a:rPr sz="5334" spc="-247" dirty="0">
                <a:solidFill>
                  <a:srgbClr val="DF8C1F"/>
                </a:solidFill>
                <a:latin typeface="Arial Black"/>
                <a:cs typeface="Arial Black"/>
              </a:rPr>
              <a:t>=</a:t>
            </a:r>
            <a:endParaRPr sz="5334">
              <a:latin typeface="Arial Black"/>
              <a:cs typeface="Arial Black"/>
            </a:endParaRPr>
          </a:p>
          <a:p>
            <a:pPr marL="8044" marR="3387" algn="ctr">
              <a:lnSpc>
                <a:spcPts val="5600"/>
              </a:lnSpc>
              <a:spcBef>
                <a:spcPts val="483"/>
              </a:spcBef>
            </a:pPr>
            <a:r>
              <a:rPr sz="5334" spc="-76" dirty="0">
                <a:solidFill>
                  <a:srgbClr val="DF8C1F"/>
                </a:solidFill>
                <a:latin typeface="Arial Black"/>
                <a:cs typeface="Arial Black"/>
              </a:rPr>
              <a:t>NUMBER</a:t>
            </a:r>
            <a:r>
              <a:rPr sz="5334" spc="-33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dirty="0">
                <a:solidFill>
                  <a:srgbClr val="DF8C1F"/>
                </a:solidFill>
                <a:latin typeface="Arial Black"/>
                <a:cs typeface="Arial Black"/>
              </a:rPr>
              <a:t>OF</a:t>
            </a:r>
            <a:r>
              <a:rPr sz="5334" spc="-327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7" dirty="0">
                <a:solidFill>
                  <a:srgbClr val="DF8C1F"/>
                </a:solidFill>
                <a:latin typeface="Arial Black"/>
                <a:cs typeface="Arial Black"/>
              </a:rPr>
              <a:t>ACTIVE DISRIBUTOR</a:t>
            </a:r>
            <a:endParaRPr sz="5334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55078" cy="1981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895340" cy="6172202"/>
            <a:chOff x="0" y="1028703"/>
            <a:chExt cx="8843010" cy="8229600"/>
          </a:xfrm>
        </p:grpSpPr>
        <p:sp>
          <p:nvSpPr>
            <p:cNvPr id="3" name="object 3"/>
            <p:cNvSpPr/>
            <p:nvPr/>
          </p:nvSpPr>
          <p:spPr>
            <a:xfrm>
              <a:off x="0" y="1028703"/>
              <a:ext cx="1823085" cy="8229600"/>
            </a:xfrm>
            <a:custGeom>
              <a:avLst/>
              <a:gdLst/>
              <a:ahLst/>
              <a:cxnLst/>
              <a:rect l="l" t="t" r="r" b="b"/>
              <a:pathLst>
                <a:path w="1823085" h="8229600">
                  <a:moveTo>
                    <a:pt x="1822961" y="8229600"/>
                  </a:moveTo>
                  <a:lnTo>
                    <a:pt x="0" y="8229600"/>
                  </a:lnTo>
                  <a:lnTo>
                    <a:pt x="0" y="0"/>
                  </a:lnTo>
                  <a:lnTo>
                    <a:pt x="1822961" y="0"/>
                  </a:lnTo>
                  <a:lnTo>
                    <a:pt x="1822961" y="8229600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2961" y="3989555"/>
              <a:ext cx="7019924" cy="52673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40952" y="1642647"/>
            <a:ext cx="4574117" cy="1501266"/>
          </a:xfrm>
          <a:prstGeom prst="rect">
            <a:avLst/>
          </a:prstGeom>
        </p:spPr>
        <p:txBody>
          <a:bodyPr vert="horz" wrap="square" lIns="0" tIns="115147" rIns="0" bIns="0" rtlCol="0" anchor="ctr">
            <a:spAutoFit/>
          </a:bodyPr>
          <a:lstStyle/>
          <a:p>
            <a:pPr marL="8467" marR="3387" indent="2606594">
              <a:lnSpc>
                <a:spcPts val="5447"/>
              </a:lnSpc>
              <a:spcBef>
                <a:spcPts val="907"/>
              </a:spcBef>
            </a:pPr>
            <a:r>
              <a:rPr sz="5200" spc="-143" dirty="0">
                <a:solidFill>
                  <a:srgbClr val="DF8C1F"/>
                </a:solidFill>
              </a:rPr>
              <a:t>TAKE </a:t>
            </a:r>
            <a:r>
              <a:rPr sz="5200" spc="-43" dirty="0">
                <a:solidFill>
                  <a:srgbClr val="DF8C1F"/>
                </a:solidFill>
              </a:rPr>
              <a:t>OFF</a:t>
            </a:r>
            <a:r>
              <a:rPr sz="5200" spc="-380" dirty="0">
                <a:solidFill>
                  <a:srgbClr val="DF8C1F"/>
                </a:solidFill>
              </a:rPr>
              <a:t> </a:t>
            </a:r>
            <a:r>
              <a:rPr sz="5200" spc="-107" dirty="0">
                <a:solidFill>
                  <a:srgbClr val="DF8C1F"/>
                </a:solidFill>
              </a:rPr>
              <a:t>SYSTEM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630" y="2"/>
            <a:ext cx="2970370" cy="195038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95937" y="3351494"/>
            <a:ext cx="5594773" cy="843885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50800" rIns="0" bIns="0" rtlCol="0">
            <a:spAutoFit/>
          </a:bodyPr>
          <a:lstStyle/>
          <a:p>
            <a:pPr marL="95678" marR="365355" indent="204480">
              <a:lnSpc>
                <a:spcPct val="116900"/>
              </a:lnSpc>
              <a:spcBef>
                <a:spcPts val="400"/>
              </a:spcBef>
              <a:tabLst>
                <a:tab pos="371282" algn="l"/>
                <a:tab pos="968635" algn="l"/>
                <a:tab pos="1579959" algn="l"/>
                <a:tab pos="1784439" algn="l"/>
                <a:tab pos="2213721" algn="l"/>
                <a:tab pos="2446989" algn="l"/>
                <a:tab pos="2823775" algn="l"/>
                <a:tab pos="3551944" algn="l"/>
                <a:tab pos="4225078" algn="l"/>
              </a:tabLst>
            </a:pPr>
            <a:r>
              <a:rPr sz="1467" spc="107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1467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83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9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3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D </a:t>
            </a:r>
            <a:r>
              <a:rPr sz="1467" spc="16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-3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07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6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67">
              <a:latin typeface="Arial MT"/>
              <a:cs typeface="Arial MT"/>
            </a:endParaRPr>
          </a:p>
          <a:p>
            <a:pPr marL="95678">
              <a:spcBef>
                <a:spcPts val="297"/>
              </a:spcBef>
              <a:tabLst>
                <a:tab pos="935613" algn="l"/>
                <a:tab pos="2371209" algn="l"/>
                <a:tab pos="3247129" algn="l"/>
              </a:tabLst>
            </a:pP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47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9120" y="1901071"/>
            <a:ext cx="2657263" cy="27650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  <a:tabLst>
                <a:tab pos="2386872" algn="l"/>
              </a:tabLst>
            </a:pPr>
            <a:r>
              <a:rPr sz="1733" spc="-203" dirty="0">
                <a:latin typeface="Arial MT"/>
                <a:cs typeface="Arial MT"/>
              </a:rPr>
              <a:t>"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210" dirty="0">
                <a:latin typeface="Arial MT"/>
                <a:cs typeface="Arial MT"/>
              </a:rPr>
              <a:t>D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36" dirty="0">
                <a:latin typeface="Arial MT"/>
                <a:cs typeface="Arial MT"/>
              </a:rPr>
              <a:t>U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60" dirty="0">
                <a:latin typeface="Arial MT"/>
                <a:cs typeface="Arial MT"/>
              </a:rPr>
              <a:t>P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57" dirty="0">
                <a:latin typeface="Arial MT"/>
                <a:cs typeface="Arial MT"/>
              </a:rPr>
              <a:t>L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C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230" dirty="0">
                <a:latin typeface="Arial MT"/>
                <a:cs typeface="Arial MT"/>
              </a:rPr>
              <a:t>A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47" dirty="0">
                <a:latin typeface="Arial MT"/>
                <a:cs typeface="Arial MT"/>
              </a:rPr>
              <a:t>T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O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N</a:t>
            </a:r>
            <a:r>
              <a:rPr sz="1733" dirty="0">
                <a:latin typeface="Arial MT"/>
                <a:cs typeface="Arial MT"/>
              </a:rPr>
              <a:t>	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93" dirty="0">
                <a:latin typeface="Arial MT"/>
                <a:cs typeface="Arial MT"/>
              </a:rPr>
              <a:t>S</a:t>
            </a:r>
            <a:endParaRPr sz="1733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9120" y="2205871"/>
            <a:ext cx="4199890" cy="27650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  <a:tabLst>
                <a:tab pos="1837782" algn="l"/>
                <a:tab pos="2608710" algn="l"/>
              </a:tabLst>
            </a:pPr>
            <a:r>
              <a:rPr sz="1733" spc="33" dirty="0">
                <a:latin typeface="Arial MT"/>
                <a:cs typeface="Arial MT"/>
              </a:rPr>
              <a:t>E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3" dirty="0">
                <a:latin typeface="Arial MT"/>
                <a:cs typeface="Arial MT"/>
              </a:rPr>
              <a:t>E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60" dirty="0">
                <a:latin typeface="Arial MT"/>
                <a:cs typeface="Arial MT"/>
              </a:rPr>
              <a:t>N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47" dirty="0">
                <a:latin typeface="Arial MT"/>
                <a:cs typeface="Arial MT"/>
              </a:rPr>
              <a:t>T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230" dirty="0">
                <a:latin typeface="Arial MT"/>
                <a:cs typeface="Arial MT"/>
              </a:rPr>
              <a:t>A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23" dirty="0">
                <a:latin typeface="Arial MT"/>
                <a:cs typeface="Arial MT"/>
              </a:rPr>
              <a:t>L</a:t>
            </a:r>
            <a:r>
              <a:rPr sz="1733" dirty="0">
                <a:latin typeface="Arial MT"/>
                <a:cs typeface="Arial MT"/>
              </a:rPr>
              <a:t>	</a:t>
            </a:r>
            <a:r>
              <a:rPr sz="1733" spc="50" dirty="0">
                <a:latin typeface="Arial MT"/>
                <a:cs typeface="Arial MT"/>
              </a:rPr>
              <a:t>F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O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40" dirty="0">
                <a:latin typeface="Arial MT"/>
                <a:cs typeface="Arial MT"/>
              </a:rPr>
              <a:t>R</a:t>
            </a:r>
            <a:r>
              <a:rPr sz="1733" dirty="0">
                <a:latin typeface="Arial MT"/>
                <a:cs typeface="Arial MT"/>
              </a:rPr>
              <a:t>	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36" dirty="0">
                <a:latin typeface="Arial MT"/>
                <a:cs typeface="Arial MT"/>
              </a:rPr>
              <a:t>U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C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C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3" dirty="0">
                <a:latin typeface="Arial MT"/>
                <a:cs typeface="Arial MT"/>
              </a:rPr>
              <a:t>E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-237" dirty="0">
                <a:latin typeface="Arial MT"/>
                <a:cs typeface="Arial MT"/>
              </a:rPr>
              <a:t>"</a:t>
            </a:r>
            <a:endParaRPr sz="1733">
              <a:latin typeface="Arial MT"/>
              <a:cs typeface="Arial 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B6A58-4795-E9B9-4F83-374FF96E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"/>
            <a:ext cx="12192000" cy="6858000"/>
          </a:xfrm>
          <a:prstGeom prst="rect">
            <a:avLst/>
          </a:prstGeom>
        </p:spPr>
      </p:pic>
      <p:sp>
        <p:nvSpPr>
          <p:cNvPr id="4" name="अपने सपनों को आज ही लिख लें ।">
            <a:extLst>
              <a:ext uri="{FF2B5EF4-FFF2-40B4-BE49-F238E27FC236}">
                <a16:creationId xmlns:a16="http://schemas.microsoft.com/office/drawing/2014/main" id="{EBF76E69-0ED9-C320-BD57-8DE530A0818F}"/>
              </a:ext>
            </a:extLst>
          </p:cNvPr>
          <p:cNvSpPr txBox="1">
            <a:spLocks/>
          </p:cNvSpPr>
          <p:nvPr/>
        </p:nvSpPr>
        <p:spPr>
          <a:xfrm>
            <a:off x="1407116" y="616421"/>
            <a:ext cx="8695561" cy="776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Benefits of making a list</a:t>
            </a:r>
            <a:endParaRPr lang="hi-IN" b="1" dirty="0">
              <a:solidFill>
                <a:srgbClr val="FFFF00"/>
              </a:solidFill>
            </a:endParaRPr>
          </a:p>
        </p:txBody>
      </p:sp>
      <p:sp>
        <p:nvSpPr>
          <p:cNvPr id="6" name="अपने सपनों को आज ही लिख लें ।">
            <a:extLst>
              <a:ext uri="{FF2B5EF4-FFF2-40B4-BE49-F238E27FC236}">
                <a16:creationId xmlns:a16="http://schemas.microsoft.com/office/drawing/2014/main" id="{A05A4FC2-3F18-CB71-897C-EB1F62605180}"/>
              </a:ext>
            </a:extLst>
          </p:cNvPr>
          <p:cNvSpPr txBox="1">
            <a:spLocks/>
          </p:cNvSpPr>
          <p:nvPr/>
        </p:nvSpPr>
        <p:spPr>
          <a:xfrm>
            <a:off x="2124988" y="2009221"/>
            <a:ext cx="7514312" cy="21955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If you start earning 1,00,000/- per month in a year, can you make a list?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0118261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B6A58-4795-E9B9-4F83-374FF96E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अपने सपनों को आज ही लिख लें ।">
            <a:extLst>
              <a:ext uri="{FF2B5EF4-FFF2-40B4-BE49-F238E27FC236}">
                <a16:creationId xmlns:a16="http://schemas.microsoft.com/office/drawing/2014/main" id="{EBF76E69-0ED9-C320-BD57-8DE530A0818F}"/>
              </a:ext>
            </a:extLst>
          </p:cNvPr>
          <p:cNvSpPr txBox="1">
            <a:spLocks/>
          </p:cNvSpPr>
          <p:nvPr/>
        </p:nvSpPr>
        <p:spPr>
          <a:xfrm>
            <a:off x="1407116" y="616421"/>
            <a:ext cx="8695561" cy="776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How to make list</a:t>
            </a:r>
            <a:endParaRPr lang="hi-IN" b="1" dirty="0">
              <a:solidFill>
                <a:srgbClr val="FFFF00"/>
              </a:solidFill>
            </a:endParaRPr>
          </a:p>
        </p:txBody>
      </p:sp>
      <p:sp>
        <p:nvSpPr>
          <p:cNvPr id="6" name="अपने सपनों को आज ही लिख लें ।">
            <a:extLst>
              <a:ext uri="{FF2B5EF4-FFF2-40B4-BE49-F238E27FC236}">
                <a16:creationId xmlns:a16="http://schemas.microsoft.com/office/drawing/2014/main" id="{A05A4FC2-3F18-CB71-897C-EB1F62605180}"/>
              </a:ext>
            </a:extLst>
          </p:cNvPr>
          <p:cNvSpPr txBox="1">
            <a:spLocks/>
          </p:cNvSpPr>
          <p:nvPr/>
        </p:nvSpPr>
        <p:spPr>
          <a:xfrm>
            <a:off x="2248813" y="2229943"/>
            <a:ext cx="5961738" cy="31247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FF00"/>
                </a:solidFill>
              </a:rPr>
              <a:t>L</a:t>
            </a:r>
            <a:r>
              <a:rPr lang="en-US" sz="4800" b="1" dirty="0">
                <a:solidFill>
                  <a:schemeClr val="bg1"/>
                </a:solidFill>
              </a:rPr>
              <a:t> - LARGE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FF00"/>
                </a:solidFill>
              </a:rPr>
              <a:t>I</a:t>
            </a:r>
            <a:r>
              <a:rPr lang="en-US" sz="4800" b="1" dirty="0">
                <a:solidFill>
                  <a:schemeClr val="bg1"/>
                </a:solidFill>
              </a:rPr>
              <a:t> - INTERACTIVE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FF00"/>
                </a:solidFill>
              </a:rPr>
              <a:t>S</a:t>
            </a:r>
            <a:r>
              <a:rPr lang="en-US" sz="4800" b="1" dirty="0">
                <a:solidFill>
                  <a:schemeClr val="bg1"/>
                </a:solidFill>
              </a:rPr>
              <a:t> - SPECIFIC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FF00"/>
                </a:solidFill>
              </a:rPr>
              <a:t>T</a:t>
            </a:r>
            <a:r>
              <a:rPr lang="en-US" sz="4800" b="1" dirty="0">
                <a:solidFill>
                  <a:schemeClr val="bg1"/>
                </a:solidFill>
              </a:rPr>
              <a:t> - TRIAL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88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35AB2-4E24-7269-5FD7-310C08E6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"/>
            <a:ext cx="12192000" cy="6856308"/>
          </a:xfrm>
          <a:prstGeom prst="rect">
            <a:avLst/>
          </a:prstGeom>
        </p:spPr>
      </p:pic>
      <p:sp>
        <p:nvSpPr>
          <p:cNvPr id="7" name="लिस्ट बनाने के तरीक़े">
            <a:extLst>
              <a:ext uri="{FF2B5EF4-FFF2-40B4-BE49-F238E27FC236}">
                <a16:creationId xmlns:a16="http://schemas.microsoft.com/office/drawing/2014/main" id="{D5AEE0F7-2E08-FA0E-F61F-FCD6E5615D69}"/>
              </a:ext>
            </a:extLst>
          </p:cNvPr>
          <p:cNvSpPr txBox="1">
            <a:spLocks/>
          </p:cNvSpPr>
          <p:nvPr/>
        </p:nvSpPr>
        <p:spPr>
          <a:xfrm>
            <a:off x="2726660" y="279871"/>
            <a:ext cx="5577367" cy="673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FF00"/>
                </a:solidFill>
              </a:rPr>
              <a:t>How to Make list</a:t>
            </a:r>
            <a:r>
              <a:rPr lang="hi-IN" b="1" u="sng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लिस्ट बनाने के तरीक़े">
            <a:extLst>
              <a:ext uri="{FF2B5EF4-FFF2-40B4-BE49-F238E27FC236}">
                <a16:creationId xmlns:a16="http://schemas.microsoft.com/office/drawing/2014/main" id="{B5D0D437-4628-B7B3-EF47-319F7E9B04FC}"/>
              </a:ext>
            </a:extLst>
          </p:cNvPr>
          <p:cNvSpPr txBox="1">
            <a:spLocks/>
          </p:cNvSpPr>
          <p:nvPr/>
        </p:nvSpPr>
        <p:spPr>
          <a:xfrm>
            <a:off x="1688294" y="1231150"/>
            <a:ext cx="9792637" cy="475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You can also add all the numbers in your phone book to the list.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</a:rPr>
              <a:t>You can also make a list with FRIENDS technique</a:t>
            </a:r>
            <a:endParaRPr lang="hi-IN" sz="2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F</a:t>
            </a:r>
            <a:r>
              <a:rPr lang="en-US" sz="2200" b="1" dirty="0">
                <a:solidFill>
                  <a:schemeClr val="bg1"/>
                </a:solidFill>
              </a:rPr>
              <a:t> - FRIENDS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R </a:t>
            </a:r>
            <a:r>
              <a:rPr lang="en-US" sz="2200" b="1" dirty="0">
                <a:solidFill>
                  <a:schemeClr val="bg1"/>
                </a:solidFill>
              </a:rPr>
              <a:t>- RELATIVE</a:t>
            </a:r>
            <a:endParaRPr lang="hi-IN" sz="2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I</a:t>
            </a:r>
            <a:r>
              <a:rPr lang="en-US" sz="2200" b="1" dirty="0">
                <a:solidFill>
                  <a:schemeClr val="bg1"/>
                </a:solidFill>
              </a:rPr>
              <a:t> - Institutions</a:t>
            </a:r>
            <a:endParaRPr lang="hi-IN" sz="2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E</a:t>
            </a:r>
            <a:r>
              <a:rPr lang="en-US" sz="2200" b="1" dirty="0">
                <a:solidFill>
                  <a:schemeClr val="bg1"/>
                </a:solidFill>
              </a:rPr>
              <a:t> - EDUCATIONAL FRIENDS </a:t>
            </a:r>
            <a:endParaRPr lang="hi-IN" sz="2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N</a:t>
            </a:r>
            <a:r>
              <a:rPr lang="en-US" sz="2200" b="1" dirty="0">
                <a:solidFill>
                  <a:schemeClr val="bg1"/>
                </a:solidFill>
              </a:rPr>
              <a:t> - NEIGHBOURS</a:t>
            </a:r>
            <a:endParaRPr lang="hi-IN" sz="2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D</a:t>
            </a:r>
            <a:r>
              <a:rPr lang="en-US" sz="2200" b="1" dirty="0">
                <a:solidFill>
                  <a:schemeClr val="bg1"/>
                </a:solidFill>
              </a:rPr>
              <a:t> - DAY TO DAY FRIENDS</a:t>
            </a:r>
            <a:endParaRPr lang="hi-IN" sz="2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S</a:t>
            </a:r>
            <a:r>
              <a:rPr lang="en-US" sz="2200" b="1" dirty="0">
                <a:solidFill>
                  <a:schemeClr val="bg1"/>
                </a:solidFill>
              </a:rPr>
              <a:t> - STRANGERS</a:t>
            </a:r>
            <a:endParaRPr lang="hi-IN" sz="2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937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B69FA-2D45-E3DD-6CA6-64DCD9DD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50380"/>
          </a:xfrm>
          <a:prstGeom prst="rect">
            <a:avLst/>
          </a:prstGeom>
        </p:spPr>
      </p:pic>
      <p:sp>
        <p:nvSpPr>
          <p:cNvPr id="16" name="लिस्ट">
            <a:extLst>
              <a:ext uri="{FF2B5EF4-FFF2-40B4-BE49-F238E27FC236}">
                <a16:creationId xmlns:a16="http://schemas.microsoft.com/office/drawing/2014/main" id="{07046F00-FBAF-7E4E-3A45-2F919BFE07EF}"/>
              </a:ext>
            </a:extLst>
          </p:cNvPr>
          <p:cNvSpPr txBox="1">
            <a:spLocks/>
          </p:cNvSpPr>
          <p:nvPr/>
        </p:nvSpPr>
        <p:spPr>
          <a:xfrm>
            <a:off x="844698" y="155173"/>
            <a:ext cx="9309395" cy="13333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rPr lang="en-US" sz="3600" b="1" dirty="0">
                <a:solidFill>
                  <a:srgbClr val="FFFF00"/>
                </a:solidFill>
              </a:rPr>
              <a:t>THE THREE FEET RULE</a:t>
            </a:r>
          </a:p>
          <a:p>
            <a:pPr algn="ctr">
              <a:defRPr sz="4600" spc="-138">
                <a:solidFill>
                  <a:srgbClr val="FFFFFF"/>
                </a:solidFill>
              </a:defRPr>
            </a:pPr>
            <a:r>
              <a:rPr lang="en-US" sz="3600" b="1" dirty="0">
                <a:solidFill>
                  <a:srgbClr val="FFFF00"/>
                </a:solidFill>
              </a:rPr>
              <a:t>( Approach everyone near you )</a:t>
            </a:r>
            <a:r>
              <a:rPr lang="en-US" sz="3600" b="1" spc="-119" dirty="0">
                <a:solidFill>
                  <a:srgbClr val="FFFF00"/>
                </a:solidFill>
              </a:rPr>
              <a:t> </a:t>
            </a:r>
            <a:endParaRPr lang="hi-IN" sz="3600" b="1" u="sng" dirty="0">
              <a:solidFill>
                <a:srgbClr val="FFFF00"/>
              </a:solidFill>
            </a:endParaRPr>
          </a:p>
        </p:txBody>
      </p:sp>
      <p:pic>
        <p:nvPicPr>
          <p:cNvPr id="2" name="pasted-image.png" descr="pasted-image.png">
            <a:extLst>
              <a:ext uri="{FF2B5EF4-FFF2-40B4-BE49-F238E27FC236}">
                <a16:creationId xmlns:a16="http://schemas.microsoft.com/office/drawing/2014/main" id="{0B1E0FB4-856B-70F3-B7B3-65544665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113" y="1810319"/>
            <a:ext cx="5591137" cy="37205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039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EF26-1F65-88BE-0C76-243E8B13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2349925"/>
            <a:ext cx="4100945" cy="24564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kayaTelivigala" pitchFamily="2" charset="77"/>
                <a:cs typeface="AkayaTelivigala" pitchFamily="2" charset="77"/>
              </a:rPr>
              <a:t>THE POWER OF RETAINTION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4DE12-91F1-7A72-F1A3-6ED4096A5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77"/>
              </a:rPr>
              <a:t>RECRUITING IS EASY , RETENTION IS MASTERY.</a:t>
            </a:r>
          </a:p>
          <a:p>
            <a:r>
              <a:rPr lang="en-US" sz="3600" dirty="0">
                <a:latin typeface="Arial Rounded MT Bold" panose="020F0704030504030204" pitchFamily="34" charset="77"/>
              </a:rPr>
              <a:t>( 75% PEOPLE QUIT THIS BUSINESS IN JUST 72 HOURS.)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9551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85800"/>
            <a:ext cx="4972897" cy="5486400"/>
            <a:chOff x="0" y="1028700"/>
            <a:chExt cx="7459345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758" y="1828169"/>
              <a:ext cx="6629399" cy="65855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28700"/>
              <a:ext cx="3195955" cy="8229600"/>
            </a:xfrm>
            <a:custGeom>
              <a:avLst/>
              <a:gdLst/>
              <a:ahLst/>
              <a:cxnLst/>
              <a:rect l="l" t="t" r="r" b="b"/>
              <a:pathLst>
                <a:path w="3195955" h="8229600">
                  <a:moveTo>
                    <a:pt x="3195961" y="8229600"/>
                  </a:moveTo>
                  <a:lnTo>
                    <a:pt x="0" y="8229600"/>
                  </a:lnTo>
                  <a:lnTo>
                    <a:pt x="0" y="0"/>
                  </a:lnTo>
                  <a:lnTo>
                    <a:pt x="3195961" y="0"/>
                  </a:lnTo>
                  <a:lnTo>
                    <a:pt x="3195961" y="8229600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769970" y="1735667"/>
            <a:ext cx="5883773" cy="696067"/>
          </a:xfrm>
          <a:prstGeom prst="rect">
            <a:avLst/>
          </a:prstGeom>
        </p:spPr>
        <p:txBody>
          <a:bodyPr vert="horz" wrap="square" lIns="0" tIns="114723" rIns="0" bIns="0" rtlCol="0">
            <a:spAutoFit/>
          </a:bodyPr>
          <a:lstStyle/>
          <a:p>
            <a:pPr marL="8467" marR="3387" indent="16934">
              <a:lnSpc>
                <a:spcPts val="5454"/>
              </a:lnSpc>
              <a:spcBef>
                <a:spcPts val="903"/>
              </a:spcBef>
            </a:pPr>
            <a:r>
              <a:rPr spc="140" dirty="0"/>
              <a:t>GOOD</a:t>
            </a:r>
            <a:r>
              <a:rPr spc="-10" dirty="0"/>
              <a:t> </a:t>
            </a:r>
            <a:r>
              <a:rPr spc="-7" dirty="0"/>
              <a:t>QUALITY </a:t>
            </a:r>
            <a:r>
              <a:rPr dirty="0"/>
              <a:t>OF</a:t>
            </a:r>
            <a:r>
              <a:rPr spc="-283" dirty="0"/>
              <a:t> </a:t>
            </a:r>
            <a:r>
              <a:rPr spc="-87" dirty="0"/>
              <a:t>LEADERSHIP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895937" y="2968905"/>
            <a:ext cx="5594773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95678">
              <a:spcBef>
                <a:spcPts val="697"/>
              </a:spcBef>
              <a:tabLst>
                <a:tab pos="1499945" algn="l"/>
              </a:tabLst>
            </a:pPr>
            <a:r>
              <a:rPr sz="1467" spc="18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6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5937" y="3515085"/>
            <a:ext cx="561043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95678">
              <a:spcBef>
                <a:spcPts val="697"/>
              </a:spcBef>
              <a:tabLst>
                <a:tab pos="1024941" algn="l"/>
              </a:tabLst>
            </a:pP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5937" y="4061265"/>
            <a:ext cx="5603240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88904">
              <a:spcBef>
                <a:spcPts val="697"/>
              </a:spcBef>
              <a:tabLst>
                <a:tab pos="686680" algn="l"/>
                <a:tab pos="1297158" algn="l"/>
              </a:tabLst>
            </a:pP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9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9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E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73" dirty="0">
                <a:solidFill>
                  <a:srgbClr val="FFFFFF"/>
                </a:solidFill>
                <a:latin typeface="Arial MT"/>
                <a:cs typeface="Arial MT"/>
              </a:rPr>
              <a:t>X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3033" y="4607445"/>
            <a:ext cx="5603240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102875">
              <a:spcBef>
                <a:spcPts val="697"/>
              </a:spcBef>
              <a:tabLst>
                <a:tab pos="1593506" algn="l"/>
              </a:tabLst>
            </a:pP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83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3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03033" y="5153623"/>
            <a:ext cx="5603240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88904">
              <a:spcBef>
                <a:spcPts val="697"/>
              </a:spcBef>
              <a:tabLst>
                <a:tab pos="1713739" algn="l"/>
                <a:tab pos="2185356" algn="l"/>
              </a:tabLst>
            </a:pP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27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3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1467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630" y="0"/>
            <a:ext cx="2970370" cy="1950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7281A-2D44-6429-E9C7-34CCE0DE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A6D67-383D-EDA8-3939-DEA1C900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7123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D6AF59-4F35-5FFA-C5C7-BFC4D5922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851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1" y="0"/>
              <a:ext cx="14420848" cy="102869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74629" y="1825928"/>
            <a:ext cx="6642947" cy="8566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5500" spc="70" dirty="0">
                <a:solidFill>
                  <a:srgbClr val="FFFFFF"/>
                </a:solidFill>
                <a:latin typeface="Arial Black"/>
                <a:cs typeface="Arial Black"/>
              </a:rPr>
              <a:t>DON'T</a:t>
            </a:r>
            <a:r>
              <a:rPr sz="55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spc="210" dirty="0">
                <a:solidFill>
                  <a:srgbClr val="FFFFFF"/>
                </a:solidFill>
                <a:latin typeface="Arial Black"/>
                <a:cs typeface="Arial Black"/>
              </a:rPr>
              <a:t>WAIT</a:t>
            </a:r>
            <a:r>
              <a:rPr sz="55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spc="-17" dirty="0">
                <a:solidFill>
                  <a:srgbClr val="FFFFFF"/>
                </a:solidFill>
                <a:latin typeface="Arial Black"/>
                <a:cs typeface="Arial Black"/>
              </a:rPr>
              <a:t>FOR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5004" y="2558903"/>
            <a:ext cx="6962140" cy="99428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spcBef>
                <a:spcPts val="73"/>
              </a:spcBef>
            </a:pPr>
            <a:r>
              <a:rPr sz="6400" spc="-7" dirty="0"/>
              <a:t>OPPORTUNITY.</a:t>
            </a:r>
            <a:endParaRPr sz="6400"/>
          </a:p>
        </p:txBody>
      </p:sp>
      <p:sp>
        <p:nvSpPr>
          <p:cNvPr id="7" name="object 7"/>
          <p:cNvSpPr txBox="1"/>
          <p:nvPr/>
        </p:nvSpPr>
        <p:spPr>
          <a:xfrm>
            <a:off x="2598406" y="3267231"/>
            <a:ext cx="6995160" cy="13798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8900" spc="60" dirty="0">
                <a:solidFill>
                  <a:srgbClr val="FFFFFF"/>
                </a:solidFill>
                <a:latin typeface="Arial Black"/>
                <a:cs typeface="Arial Black"/>
              </a:rPr>
              <a:t>CREAT</a:t>
            </a:r>
            <a:r>
              <a:rPr sz="8900" spc="-383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900" spc="-71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900" spc="113" dirty="0">
                <a:solidFill>
                  <a:srgbClr val="FFFFFF"/>
                </a:solidFill>
                <a:latin typeface="Arial Black"/>
                <a:cs typeface="Arial Black"/>
              </a:rPr>
              <a:t>IT</a:t>
            </a:r>
            <a:r>
              <a:rPr sz="8900" spc="-33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890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1630" y="0"/>
            <a:ext cx="2970370" cy="1950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28700"/>
              <a:ext cx="3195955" cy="8229600"/>
            </a:xfrm>
            <a:custGeom>
              <a:avLst/>
              <a:gdLst/>
              <a:ahLst/>
              <a:cxnLst/>
              <a:rect l="l" t="t" r="r" b="b"/>
              <a:pathLst>
                <a:path w="3195955" h="8229600">
                  <a:moveTo>
                    <a:pt x="0" y="8229600"/>
                  </a:moveTo>
                  <a:lnTo>
                    <a:pt x="0" y="0"/>
                  </a:lnTo>
                  <a:lnTo>
                    <a:pt x="3195961" y="0"/>
                  </a:lnTo>
                  <a:lnTo>
                    <a:pt x="3195961" y="8229600"/>
                  </a:lnTo>
                  <a:lnTo>
                    <a:pt x="0" y="8229600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0436" y="1841940"/>
            <a:ext cx="8744373" cy="2903401"/>
          </a:xfrm>
          <a:prstGeom prst="rect">
            <a:avLst/>
          </a:prstGeom>
        </p:spPr>
        <p:txBody>
          <a:bodyPr vert="horz" wrap="square" lIns="0" tIns="143933" rIns="0" bIns="0" rtlCol="0" anchor="ctr">
            <a:spAutoFit/>
          </a:bodyPr>
          <a:lstStyle/>
          <a:p>
            <a:pPr marL="8467" marR="3387" indent="2317443" algn="r">
              <a:lnSpc>
                <a:spcPct val="87300"/>
              </a:lnSpc>
              <a:spcBef>
                <a:spcPts val="1133"/>
              </a:spcBef>
            </a:pPr>
            <a:r>
              <a:rPr sz="6867" spc="757" dirty="0">
                <a:solidFill>
                  <a:srgbClr val="DF8C1F"/>
                </a:solidFill>
                <a:latin typeface="Arial MT"/>
                <a:cs typeface="Arial MT"/>
              </a:rPr>
              <a:t>B</a:t>
            </a:r>
            <a:r>
              <a:rPr sz="6867" spc="413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r>
              <a:rPr sz="6867" spc="62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6867" spc="743" dirty="0">
                <a:solidFill>
                  <a:srgbClr val="002060"/>
                </a:solidFill>
                <a:latin typeface="Arial MT"/>
                <a:cs typeface="Arial MT"/>
              </a:rPr>
              <a:t>POSITIV</a:t>
            </a:r>
            <a:r>
              <a:rPr sz="6867" spc="400" dirty="0">
                <a:solidFill>
                  <a:srgbClr val="002060"/>
                </a:solidFill>
                <a:latin typeface="Arial MT"/>
                <a:cs typeface="Arial MT"/>
              </a:rPr>
              <a:t>E</a:t>
            </a:r>
            <a:r>
              <a:rPr sz="6867" spc="70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6867" spc="67" dirty="0">
                <a:solidFill>
                  <a:schemeClr val="tx1"/>
                </a:solidFill>
              </a:rPr>
              <a:t>THIN</a:t>
            </a:r>
            <a:r>
              <a:rPr sz="6867" spc="-277" dirty="0">
                <a:solidFill>
                  <a:schemeClr val="tx1"/>
                </a:solidFill>
              </a:rPr>
              <a:t>K</a:t>
            </a:r>
            <a:r>
              <a:rPr sz="6867" spc="-570" dirty="0">
                <a:solidFill>
                  <a:schemeClr val="tx1"/>
                </a:solidFill>
              </a:rPr>
              <a:t> </a:t>
            </a:r>
            <a:r>
              <a:rPr sz="6867" spc="33" dirty="0">
                <a:solidFill>
                  <a:schemeClr val="tx1"/>
                </a:solidFill>
              </a:rPr>
              <a:t>POSITIV</a:t>
            </a:r>
            <a:r>
              <a:rPr sz="6867" spc="-310" dirty="0">
                <a:solidFill>
                  <a:schemeClr val="tx1"/>
                </a:solidFill>
              </a:rPr>
              <a:t>E</a:t>
            </a:r>
            <a:r>
              <a:rPr sz="6867" spc="-10" dirty="0">
                <a:solidFill>
                  <a:schemeClr val="tx1"/>
                </a:solidFill>
              </a:rPr>
              <a:t> </a:t>
            </a:r>
            <a:r>
              <a:rPr sz="6867" spc="1667" dirty="0">
                <a:solidFill>
                  <a:srgbClr val="DF8C1F"/>
                </a:solidFill>
                <a:latin typeface="Arial MT"/>
                <a:cs typeface="Arial MT"/>
              </a:rPr>
              <a:t>STA</a:t>
            </a:r>
            <a:r>
              <a:rPr sz="6867" spc="1323" dirty="0">
                <a:solidFill>
                  <a:srgbClr val="DF8C1F"/>
                </a:solidFill>
                <a:latin typeface="Arial MT"/>
                <a:cs typeface="Arial MT"/>
              </a:rPr>
              <a:t>Y</a:t>
            </a:r>
            <a:r>
              <a:rPr sz="6867" spc="76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6867" spc="1276" dirty="0">
                <a:solidFill>
                  <a:srgbClr val="DF8C1F"/>
                </a:solidFill>
                <a:latin typeface="Arial MT"/>
                <a:cs typeface="Arial MT"/>
              </a:rPr>
              <a:t>POSITIV</a:t>
            </a:r>
            <a:r>
              <a:rPr sz="6867" spc="933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endParaRPr sz="6867" dirty="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630" y="0"/>
            <a:ext cx="2970370" cy="19503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FC813-6D23-8F26-C4C8-8BE29C01D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648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F5C8C9-3979-9F17-A47C-D9169EAA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243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B6A58-4795-E9B9-4F83-374FF96E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सेल्स के ज़रूरी सिद्धांत">
            <a:extLst>
              <a:ext uri="{FF2B5EF4-FFF2-40B4-BE49-F238E27FC236}">
                <a16:creationId xmlns:a16="http://schemas.microsoft.com/office/drawing/2014/main" id="{0D9AE589-EA1D-D039-4930-1698E62B404D}"/>
              </a:ext>
            </a:extLst>
          </p:cNvPr>
          <p:cNvSpPr txBox="1">
            <a:spLocks/>
          </p:cNvSpPr>
          <p:nvPr/>
        </p:nvSpPr>
        <p:spPr>
          <a:xfrm>
            <a:off x="775855" y="947993"/>
            <a:ext cx="10562705" cy="776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Essential Principles of Sales.</a:t>
            </a:r>
            <a:endParaRPr lang="hi-IN" sz="5400" b="1" u="sng" dirty="0">
              <a:solidFill>
                <a:srgbClr val="FFFF00"/>
              </a:solidFill>
            </a:endParaRPr>
          </a:p>
        </p:txBody>
      </p:sp>
      <p:sp>
        <p:nvSpPr>
          <p:cNvPr id="12" name="ईमानदारी (integrity)…">
            <a:extLst>
              <a:ext uri="{FF2B5EF4-FFF2-40B4-BE49-F238E27FC236}">
                <a16:creationId xmlns:a16="http://schemas.microsoft.com/office/drawing/2014/main" id="{D11E22CA-2208-8FAD-7512-172173256135}"/>
              </a:ext>
            </a:extLst>
          </p:cNvPr>
          <p:cNvSpPr txBox="1">
            <a:spLocks/>
          </p:cNvSpPr>
          <p:nvPr/>
        </p:nvSpPr>
        <p:spPr>
          <a:xfrm>
            <a:off x="219456" y="2119746"/>
            <a:ext cx="11416899" cy="43785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</a:rPr>
              <a:t>PRODUCT+PLAN+YOU= SUCCESS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highlight>
                  <a:srgbClr val="FF00FF"/>
                </a:highlight>
                <a:latin typeface="Arial Rounded MT Bold" panose="020F0704030504030204" pitchFamily="34" charset="77"/>
              </a:rPr>
              <a:t>JAHA PAISE NEHI LAGTA YUHA ATTITUDE NEHI LAGTI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7DAA1-DE90-5004-B77D-EB4FA646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179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नज़रिया शेर की तरह होना चाहिए">
            <a:extLst>
              <a:ext uri="{FF2B5EF4-FFF2-40B4-BE49-F238E27FC236}">
                <a16:creationId xmlns:a16="http://schemas.microsoft.com/office/drawing/2014/main" id="{0DD4C400-A0C8-FF59-5C15-7DEDF81B9764}"/>
              </a:ext>
            </a:extLst>
          </p:cNvPr>
          <p:cNvSpPr txBox="1">
            <a:spLocks/>
          </p:cNvSpPr>
          <p:nvPr/>
        </p:nvSpPr>
        <p:spPr>
          <a:xfrm>
            <a:off x="6095999" y="0"/>
            <a:ext cx="6470073" cy="145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FF0000"/>
                </a:solidFill>
              </a:rPr>
              <a:t>LEARNING IS THE KEY.</a:t>
            </a:r>
            <a:endParaRPr lang="hi-IN" sz="4000" b="1" u="sng" dirty="0">
              <a:solidFill>
                <a:srgbClr val="FF0000"/>
              </a:solidFill>
            </a:endParaRPr>
          </a:p>
        </p:txBody>
      </p:sp>
      <p:sp>
        <p:nvSpPr>
          <p:cNvPr id="8" name="वो जब किसी जानवर को देखता है तो वो अपनी कमज़ोरियों को नहीं देखता है…">
            <a:extLst>
              <a:ext uri="{FF2B5EF4-FFF2-40B4-BE49-F238E27FC236}">
                <a16:creationId xmlns:a16="http://schemas.microsoft.com/office/drawing/2014/main" id="{DEF93374-87AC-EC22-A77C-24D000EB629A}"/>
              </a:ext>
            </a:extLst>
          </p:cNvPr>
          <p:cNvSpPr txBox="1">
            <a:spLocks/>
          </p:cNvSpPr>
          <p:nvPr/>
        </p:nvSpPr>
        <p:spPr>
          <a:xfrm>
            <a:off x="6096001" y="1145895"/>
            <a:ext cx="5306290" cy="5793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SYSTEM IS IMPORTENCE.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DATA ANALYSIS..</a:t>
            </a:r>
            <a:endParaRPr lang="hi-IN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IDENTITY AREAS FOR IMPROVMENT..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LIST BUILDING.</a:t>
            </a:r>
            <a:r>
              <a:rPr lang="hi-IN" b="1" dirty="0"/>
              <a:t> </a:t>
            </a:r>
            <a:endParaRPr lang="en-US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THE POWER OF RETENTION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5B6CF-B377-9307-0262-AB3EC21F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79899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C6BB1-6E99-8685-E69A-984CC735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43346"/>
            <a:ext cx="3278500" cy="1620982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FF0000"/>
                </a:highlight>
                <a:latin typeface="Arial Rounded MT Bold" panose="020F0704030504030204" pitchFamily="34" charset="77"/>
              </a:rPr>
              <a:t>SYSTEM IS THE BOSS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7FAC6C-E208-2B39-96C9-B04F733E5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9688" y="443347"/>
            <a:ext cx="5446712" cy="32355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E689A-5014-F343-C313-577A47CE3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477150"/>
            <a:ext cx="3389335" cy="231652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THERE IS NO SECRET TO SUCCESS , THERE IS ONLY SYSTEM IS SUCCESS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94A62-EABB-BEB7-E5B0-023A930C1A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45124" y="3429000"/>
            <a:ext cx="3590261" cy="35477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118905" y="142659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0392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FD35B-5D96-C2AB-A1BF-FDFDD380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262497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Arial Rounded MT Bold" panose="020F0704030504030204" pitchFamily="34" charset="77"/>
              </a:rPr>
              <a:t>PLUG YOUR PROPLE INTO THE SYSTEM, NOW SYSTEM WILL WORK FOR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2CBC9-FC7D-83CA-C839-161899678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778"/>
            <a:ext cx="12192000" cy="343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DFE5-EFBA-E01F-0CB4-CF6B388B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147455"/>
            <a:ext cx="3498979" cy="2658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DATA ANALYSIS. 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THE MAGIC OF NUMBERS.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882B-2C2E-B23B-E6F4-C1BA1A116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964" y="803186"/>
            <a:ext cx="6802581" cy="565303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HOW MANY PEOPLE IN YOUR LIST.</a:t>
            </a:r>
          </a:p>
          <a:p>
            <a:r>
              <a:rPr lang="en-US" sz="28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HOW MANY FULL TIMER IN YOUR LIST.</a:t>
            </a:r>
          </a:p>
          <a:p>
            <a:r>
              <a:rPr lang="en-US" sz="28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HOW MANY GAUEST ATTEND IN YOUR PROGRAM EVERYDAY.</a:t>
            </a:r>
          </a:p>
          <a:p>
            <a:r>
              <a:rPr lang="en-US" sz="28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HOW MANY PIN ACHIVER TERGETING FOR NEXT MOUNTH.</a:t>
            </a:r>
          </a:p>
          <a:p>
            <a:r>
              <a:rPr lang="en-US" sz="28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HOW MANY PROGRAMME ARRENGE IN NEXT MOUNTH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923978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{396D19CA-0FC6-7846-8898-DBD7968BF9F9}tf16401369</Template>
  <TotalTime>1173</TotalTime>
  <Words>589</Words>
  <Application>Microsoft Office PowerPoint</Application>
  <PresentationFormat>Widescreen</PresentationFormat>
  <Paragraphs>98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AkayaTelivigala</vt:lpstr>
      <vt:lpstr>Arial Black</vt:lpstr>
      <vt:lpstr>Arial MT</vt:lpstr>
      <vt:lpstr>Arial Rounded MT Bold</vt:lpstr>
      <vt:lpstr>Calibri</vt:lpstr>
      <vt:lpstr>Calibri Light</vt:lpstr>
      <vt:lpstr>Rockwell</vt:lpstr>
      <vt:lpstr>Tahoma</vt:lpstr>
      <vt:lpstr>Times New Roman</vt:lpstr>
      <vt:lpstr>Trebuchet MS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IS THE BOSS</vt:lpstr>
      <vt:lpstr>PowerPoint Presentation</vt:lpstr>
      <vt:lpstr>DATA ANALYSIS.  THE MAGIC OF NUMBERS.</vt:lpstr>
      <vt:lpstr>DATA ANALYSIS</vt:lpstr>
      <vt:lpstr>IF YOU WANT TO IMPROVE YOUR CHEQUE, JUST IMPROVE YOUR NUMBERS</vt:lpstr>
      <vt:lpstr>PowerPoint Presentation</vt:lpstr>
      <vt:lpstr>TAKE OFF SYSTEM</vt:lpstr>
      <vt:lpstr>PowerPoint Presentation</vt:lpstr>
      <vt:lpstr>PowerPoint Presentation</vt:lpstr>
      <vt:lpstr>PowerPoint Presentation</vt:lpstr>
      <vt:lpstr>PowerPoint Presentation</vt:lpstr>
      <vt:lpstr>THE POWER OF RETAINTION</vt:lpstr>
      <vt:lpstr>PowerPoint Presentation</vt:lpstr>
      <vt:lpstr>OPPORTUNITY.</vt:lpstr>
      <vt:lpstr>BE POSITIVE THINK POSITIVE STAY POSITIVE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Soumyajit panda</dc:creator>
  <cp:lastModifiedBy>Sounak Chatterjee</cp:lastModifiedBy>
  <cp:revision>13</cp:revision>
  <dcterms:created xsi:type="dcterms:W3CDTF">2024-08-20T16:45:58Z</dcterms:created>
  <dcterms:modified xsi:type="dcterms:W3CDTF">2025-11-01T10:31:33Z</dcterms:modified>
</cp:coreProperties>
</file>